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7.xml" ContentType="application/vnd.openxmlformats-officedocument.presentationml.tags+xml"/>
  <Override PartName="/ppt/notesSlides/notesSlide1.xml" ContentType="application/vnd.openxmlformats-officedocument.presentationml.notesSlide+xml"/>
  <Override PartName="/ppt/tags/tag8.xml" ContentType="application/vnd.openxmlformats-officedocument.presentationml.tags+xml"/>
  <Override PartName="/ppt/notesSlides/notesSlide2.xml" ContentType="application/vnd.openxmlformats-officedocument.presentationml.notesSlide+xml"/>
  <Override PartName="/ppt/tags/tag9.xml" ContentType="application/vnd.openxmlformats-officedocument.presentationml.tags+xml"/>
  <Override PartName="/ppt/notesSlides/notesSlide3.xml" ContentType="application/vnd.openxmlformats-officedocument.presentationml.notesSlide+xml"/>
  <Override PartName="/ppt/tags/tag10.xml" ContentType="application/vnd.openxmlformats-officedocument.presentationml.tags+xml"/>
  <Override PartName="/ppt/notesSlides/notesSlide4.xml" ContentType="application/vnd.openxmlformats-officedocument.presentationml.notesSlide+xml"/>
  <Override PartName="/ppt/tags/tag11.xml" ContentType="application/vnd.openxmlformats-officedocument.presentationml.tags+xml"/>
  <Override PartName="/ppt/notesSlides/notesSlide5.xml" ContentType="application/vnd.openxmlformats-officedocument.presentationml.notesSlide+xml"/>
  <Override PartName="/ppt/tags/tag12.xml" ContentType="application/vnd.openxmlformats-officedocument.presentationml.tags+xml"/>
  <Override PartName="/ppt/notesSlides/notesSlide6.xml" ContentType="application/vnd.openxmlformats-officedocument.presentationml.notesSlide+xml"/>
  <Override PartName="/ppt/tags/tag13.xml" ContentType="application/vnd.openxmlformats-officedocument.presentationml.tags+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p:sldMasterIdLst>
    <p:sldMasterId id="2147483655" r:id="rId5"/>
  </p:sldMasterIdLst>
  <p:notesMasterIdLst>
    <p:notesMasterId r:id="rId13"/>
  </p:notesMasterIdLst>
  <p:handoutMasterIdLst>
    <p:handoutMasterId r:id="rId14"/>
  </p:handoutMasterIdLst>
  <p:sldIdLst>
    <p:sldId id="2106" r:id="rId6"/>
    <p:sldId id="2467" r:id="rId7"/>
    <p:sldId id="2468" r:id="rId8"/>
    <p:sldId id="2472" r:id="rId9"/>
    <p:sldId id="2469" r:id="rId10"/>
    <p:sldId id="2470" r:id="rId11"/>
    <p:sldId id="2471" r:id="rId12"/>
  </p:sldIdLst>
  <p:sldSz cx="12192000" cy="6858000"/>
  <p:notesSz cx="6797675" cy="9926638"/>
  <p:custDataLst>
    <p:tags r:id="rId15"/>
  </p:custDataLst>
  <p:kinsoku lang="ja-JP" invalStChars="、。，．・：；？！゛゜ヽヾゝゞ々ー’”）〕］｝〉》」』】°‰′″℃￠％ぁぃぅぇぉっゃゅょゎァィゥェォッャュョヮヵヶ!%),.:;?]}｡｣､･ｧｨｩｪｫｬｭｮｯｰﾞﾟ" invalEndChars="‘“（〔［｛〈《「『【￥＄$([\{｢￡"/>
  <p:defaultTextStyle>
    <a:defPPr>
      <a:defRPr lang="en-GB"/>
    </a:defPPr>
    <a:lvl1pPr algn="ctr" rtl="0" eaLnBrk="0" fontAlgn="base" hangingPunct="0">
      <a:lnSpc>
        <a:spcPct val="80000"/>
      </a:lnSpc>
      <a:spcBef>
        <a:spcPct val="0"/>
      </a:spcBef>
      <a:spcAft>
        <a:spcPct val="0"/>
      </a:spcAft>
      <a:defRPr sz="1000" b="1" kern="1200">
        <a:solidFill>
          <a:schemeClr val="tx1"/>
        </a:solidFill>
        <a:latin typeface="Arial" charset="0"/>
        <a:ea typeface="+mn-ea"/>
        <a:cs typeface="+mn-cs"/>
      </a:defRPr>
    </a:lvl1pPr>
    <a:lvl2pPr marL="457200" algn="ctr" rtl="0" eaLnBrk="0" fontAlgn="base" hangingPunct="0">
      <a:lnSpc>
        <a:spcPct val="80000"/>
      </a:lnSpc>
      <a:spcBef>
        <a:spcPct val="0"/>
      </a:spcBef>
      <a:spcAft>
        <a:spcPct val="0"/>
      </a:spcAft>
      <a:defRPr sz="1000" b="1" kern="1200">
        <a:solidFill>
          <a:schemeClr val="tx1"/>
        </a:solidFill>
        <a:latin typeface="Arial" charset="0"/>
        <a:ea typeface="+mn-ea"/>
        <a:cs typeface="+mn-cs"/>
      </a:defRPr>
    </a:lvl2pPr>
    <a:lvl3pPr marL="914400" algn="ctr" rtl="0" eaLnBrk="0" fontAlgn="base" hangingPunct="0">
      <a:lnSpc>
        <a:spcPct val="80000"/>
      </a:lnSpc>
      <a:spcBef>
        <a:spcPct val="0"/>
      </a:spcBef>
      <a:spcAft>
        <a:spcPct val="0"/>
      </a:spcAft>
      <a:defRPr sz="1000" b="1" kern="1200">
        <a:solidFill>
          <a:schemeClr val="tx1"/>
        </a:solidFill>
        <a:latin typeface="Arial" charset="0"/>
        <a:ea typeface="+mn-ea"/>
        <a:cs typeface="+mn-cs"/>
      </a:defRPr>
    </a:lvl3pPr>
    <a:lvl4pPr marL="1371600" algn="ctr" rtl="0" eaLnBrk="0" fontAlgn="base" hangingPunct="0">
      <a:lnSpc>
        <a:spcPct val="80000"/>
      </a:lnSpc>
      <a:spcBef>
        <a:spcPct val="0"/>
      </a:spcBef>
      <a:spcAft>
        <a:spcPct val="0"/>
      </a:spcAft>
      <a:defRPr sz="1000" b="1" kern="1200">
        <a:solidFill>
          <a:schemeClr val="tx1"/>
        </a:solidFill>
        <a:latin typeface="Arial" charset="0"/>
        <a:ea typeface="+mn-ea"/>
        <a:cs typeface="+mn-cs"/>
      </a:defRPr>
    </a:lvl4pPr>
    <a:lvl5pPr marL="1828800" algn="ctr" rtl="0" eaLnBrk="0" fontAlgn="base" hangingPunct="0">
      <a:lnSpc>
        <a:spcPct val="80000"/>
      </a:lnSpc>
      <a:spcBef>
        <a:spcPct val="0"/>
      </a:spcBef>
      <a:spcAft>
        <a:spcPct val="0"/>
      </a:spcAft>
      <a:defRPr sz="1000" b="1" kern="1200">
        <a:solidFill>
          <a:schemeClr val="tx1"/>
        </a:solidFill>
        <a:latin typeface="Arial" charset="0"/>
        <a:ea typeface="+mn-ea"/>
        <a:cs typeface="+mn-cs"/>
      </a:defRPr>
    </a:lvl5pPr>
    <a:lvl6pPr marL="2286000" algn="l" defTabSz="914400" rtl="0" eaLnBrk="1" latinLnBrk="0" hangingPunct="1">
      <a:defRPr sz="1000" b="1" kern="1200">
        <a:solidFill>
          <a:schemeClr val="tx1"/>
        </a:solidFill>
        <a:latin typeface="Arial" charset="0"/>
        <a:ea typeface="+mn-ea"/>
        <a:cs typeface="+mn-cs"/>
      </a:defRPr>
    </a:lvl6pPr>
    <a:lvl7pPr marL="2743200" algn="l" defTabSz="914400" rtl="0" eaLnBrk="1" latinLnBrk="0" hangingPunct="1">
      <a:defRPr sz="1000" b="1" kern="1200">
        <a:solidFill>
          <a:schemeClr val="tx1"/>
        </a:solidFill>
        <a:latin typeface="Arial" charset="0"/>
        <a:ea typeface="+mn-ea"/>
        <a:cs typeface="+mn-cs"/>
      </a:defRPr>
    </a:lvl7pPr>
    <a:lvl8pPr marL="3200400" algn="l" defTabSz="914400" rtl="0" eaLnBrk="1" latinLnBrk="0" hangingPunct="1">
      <a:defRPr sz="1000" b="1" kern="1200">
        <a:solidFill>
          <a:schemeClr val="tx1"/>
        </a:solidFill>
        <a:latin typeface="Arial" charset="0"/>
        <a:ea typeface="+mn-ea"/>
        <a:cs typeface="+mn-cs"/>
      </a:defRPr>
    </a:lvl8pPr>
    <a:lvl9pPr marL="3657600" algn="l" defTabSz="914400" rtl="0" eaLnBrk="1" latinLnBrk="0" hangingPunct="1">
      <a:defRPr sz="10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840" userDrawn="1">
          <p15:clr>
            <a:srgbClr val="A4A3A4"/>
          </p15:clr>
        </p15:guide>
        <p15:guide id="2" orient="horz" pos="203" userDrawn="1">
          <p15:clr>
            <a:srgbClr val="A4A3A4"/>
          </p15:clr>
        </p15:guide>
        <p15:guide id="3" orient="horz" pos="4071" userDrawn="1">
          <p15:clr>
            <a:srgbClr val="A4A3A4"/>
          </p15:clr>
        </p15:guide>
        <p15:guide id="4" orient="horz" pos="3883" userDrawn="1">
          <p15:clr>
            <a:srgbClr val="A4A3A4"/>
          </p15:clr>
        </p15:guide>
        <p15:guide id="5" pos="199" userDrawn="1">
          <p15:clr>
            <a:srgbClr val="A4A3A4"/>
          </p15:clr>
        </p15:guide>
        <p15:guide id="6" pos="7481" userDrawn="1">
          <p15:clr>
            <a:srgbClr val="A4A3A4"/>
          </p15:clr>
        </p15:guide>
      </p15:sldGuideLst>
    </p:ext>
    <p:ext uri="{2D200454-40CA-4A62-9FC3-DE9A4176ACB9}">
      <p15:notesGuideLst xmlns:p15="http://schemas.microsoft.com/office/powerpoint/2012/main">
        <p15:guide id="1" orient="horz" pos="3126"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ΕΥΘΥ" initials="ΕΥΘΥ" lastIdx="0"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CCCC00"/>
    <a:srgbClr val="CCCCFF"/>
    <a:srgbClr val="CCECFF"/>
    <a:srgbClr val="F0EFCF"/>
    <a:srgbClr val="DDDDDD"/>
    <a:srgbClr val="A50021"/>
    <a:srgbClr val="996633"/>
    <a:srgbClr val="003366"/>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06" autoAdjust="0"/>
    <p:restoredTop sz="86047" autoAdjust="0"/>
  </p:normalViewPr>
  <p:slideViewPr>
    <p:cSldViewPr snapToGrid="0">
      <p:cViewPr varScale="1">
        <p:scale>
          <a:sx n="75" d="100"/>
          <a:sy n="75" d="100"/>
        </p:scale>
        <p:origin x="1176" y="62"/>
      </p:cViewPr>
      <p:guideLst>
        <p:guide orient="horz" pos="840"/>
        <p:guide orient="horz" pos="203"/>
        <p:guide orient="horz" pos="4071"/>
        <p:guide orient="horz" pos="3883"/>
        <p:guide pos="199"/>
        <p:guide pos="748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108438"/>
    </p:cViewPr>
  </p:sorterViewPr>
  <p:notesViewPr>
    <p:cSldViewPr snapToGrid="0">
      <p:cViewPr varScale="1">
        <p:scale>
          <a:sx n="78" d="100"/>
          <a:sy n="78" d="100"/>
        </p:scale>
        <p:origin x="-3366" y="-108"/>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tags" Target="tags/tag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sldNum" sz="quarter" idx="3"/>
          </p:nvPr>
        </p:nvSpPr>
        <p:spPr bwMode="auto">
          <a:xfrm>
            <a:off x="6386773" y="9718741"/>
            <a:ext cx="365606" cy="166635"/>
          </a:xfrm>
          <a:prstGeom prst="rect">
            <a:avLst/>
          </a:prstGeom>
          <a:noFill/>
          <a:ln w="12700">
            <a:noFill/>
            <a:miter lim="800000"/>
            <a:headEnd/>
            <a:tailEnd/>
          </a:ln>
          <a:effectLst/>
        </p:spPr>
        <p:txBody>
          <a:bodyPr vert="horz" wrap="none" lIns="0" tIns="0" rIns="0" bIns="0" numCol="1" anchor="b" anchorCtr="0" compatLnSpc="1">
            <a:prstTxWarp prst="textNoShape">
              <a:avLst/>
            </a:prstTxWarp>
          </a:bodyPr>
          <a:lstStyle>
            <a:lvl1pPr algn="r" defTabSz="903915">
              <a:lnSpc>
                <a:spcPct val="100000"/>
              </a:lnSpc>
              <a:defRPr sz="800" b="0"/>
            </a:lvl1pPr>
          </a:lstStyle>
          <a:p>
            <a:pPr>
              <a:defRPr/>
            </a:pPr>
            <a:fld id="{CAC94BC2-ECE9-49DD-A108-A7F7B38C7F8B}" type="slidenum">
              <a:rPr lang="en-GB"/>
              <a:pPr>
                <a:defRPr/>
              </a:pPr>
              <a:t>‹#›</a:t>
            </a:fld>
            <a:endParaRPr lang="en-GB"/>
          </a:p>
        </p:txBody>
      </p:sp>
    </p:spTree>
    <p:extLst>
      <p:ext uri="{BB962C8B-B14F-4D97-AF65-F5344CB8AC3E}">
        <p14:creationId xmlns:p14="http://schemas.microsoft.com/office/powerpoint/2010/main" val="109616587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593706" y="4718130"/>
            <a:ext cx="5560116" cy="4895871"/>
          </a:xfrm>
          <a:prstGeom prst="rect">
            <a:avLst/>
          </a:prstGeom>
          <a:noFill/>
          <a:ln w="12700">
            <a:noFill/>
            <a:miter lim="800000"/>
            <a:headEnd/>
            <a:tailEnd/>
          </a:ln>
          <a:effectLst/>
        </p:spPr>
        <p:txBody>
          <a:bodyPr vert="horz" wrap="square" lIns="90680" tIns="44544" rIns="90680" bIns="44544" numCol="1" anchor="t" anchorCtr="0" compatLnSpc="1">
            <a:prstTxWarp prst="textNoShape">
              <a:avLst/>
            </a:prstTxWarp>
          </a:bodyPr>
          <a:lstStyle/>
          <a:p>
            <a:pPr lvl="0"/>
            <a:r>
              <a:rPr lang="en-GB" noProof="0" smtClean="0"/>
              <a:t>Click to edit Master text styles</a:t>
            </a:r>
          </a:p>
          <a:p>
            <a:pPr lvl="1"/>
            <a:r>
              <a:rPr lang="en-GB" noProof="0" smtClean="0"/>
              <a:t>Second level</a:t>
            </a:r>
          </a:p>
        </p:txBody>
      </p:sp>
      <p:sp>
        <p:nvSpPr>
          <p:cNvPr id="51203" name="Rectangle 3"/>
          <p:cNvSpPr>
            <a:spLocks noGrp="1" noRot="1" noChangeAspect="1" noChangeArrowheads="1" noTextEdit="1"/>
          </p:cNvSpPr>
          <p:nvPr>
            <p:ph type="sldImg" idx="2"/>
          </p:nvPr>
        </p:nvSpPr>
        <p:spPr bwMode="auto">
          <a:xfrm>
            <a:off x="-385763" y="228600"/>
            <a:ext cx="7521576" cy="4232275"/>
          </a:xfrm>
          <a:prstGeom prst="rect">
            <a:avLst/>
          </a:prstGeom>
          <a:noFill/>
          <a:ln w="12700">
            <a:solidFill>
              <a:schemeClr val="tx1"/>
            </a:solidFill>
            <a:miter lim="800000"/>
            <a:headEnd/>
            <a:tailEnd/>
          </a:ln>
        </p:spPr>
      </p:sp>
      <p:sp>
        <p:nvSpPr>
          <p:cNvPr id="2052" name="Rectangle 4"/>
          <p:cNvSpPr>
            <a:spLocks noGrp="1" noChangeArrowheads="1"/>
          </p:cNvSpPr>
          <p:nvPr>
            <p:ph type="sldNum" sz="quarter" idx="5"/>
          </p:nvPr>
        </p:nvSpPr>
        <p:spPr bwMode="auto">
          <a:xfrm>
            <a:off x="6529133" y="9737786"/>
            <a:ext cx="223246" cy="147591"/>
          </a:xfrm>
          <a:prstGeom prst="rect">
            <a:avLst/>
          </a:prstGeom>
          <a:noFill/>
          <a:ln w="12700">
            <a:noFill/>
            <a:miter lim="800000"/>
            <a:headEnd/>
            <a:tailEnd/>
          </a:ln>
          <a:effectLst/>
        </p:spPr>
        <p:txBody>
          <a:bodyPr vert="horz" wrap="none" lIns="0" tIns="0" rIns="0" bIns="0" numCol="1" anchor="b" anchorCtr="0" compatLnSpc="1">
            <a:prstTxWarp prst="textNoShape">
              <a:avLst/>
            </a:prstTxWarp>
          </a:bodyPr>
          <a:lstStyle>
            <a:lvl1pPr algn="r" defTabSz="903915">
              <a:lnSpc>
                <a:spcPct val="100000"/>
              </a:lnSpc>
              <a:defRPr sz="800" b="0"/>
            </a:lvl1pPr>
          </a:lstStyle>
          <a:p>
            <a:pPr>
              <a:defRPr/>
            </a:pPr>
            <a:fld id="{A126D5C3-CD9C-49B8-9AB6-1A1E5C4F727E}" type="slidenum">
              <a:rPr lang="en-GB"/>
              <a:pPr>
                <a:defRPr/>
              </a:pPr>
              <a:t>‹#›</a:t>
            </a:fld>
            <a:endParaRPr lang="en-GB"/>
          </a:p>
        </p:txBody>
      </p:sp>
    </p:spTree>
    <p:extLst>
      <p:ext uri="{BB962C8B-B14F-4D97-AF65-F5344CB8AC3E}">
        <p14:creationId xmlns:p14="http://schemas.microsoft.com/office/powerpoint/2010/main" val="1695760245"/>
      </p:ext>
    </p:extLst>
  </p:cSld>
  <p:clrMap bg1="lt1" tx1="dk1" bg2="lt2" tx2="dk2" accent1="accent1" accent2="accent2" accent3="accent3" accent4="accent4" accent5="accent5" accent6="accent6" hlink="hlink" folHlink="folHlink"/>
  <p:hf hdr="0" ftr="0" dt="0"/>
  <p:notesStyle>
    <a:lvl1pPr marL="177800" indent="-177800" algn="l" rtl="0" eaLnBrk="0" fontAlgn="base" hangingPunct="0">
      <a:spcBef>
        <a:spcPct val="100000"/>
      </a:spcBef>
      <a:spcAft>
        <a:spcPct val="0"/>
      </a:spcAft>
      <a:buFont typeface="Wingdings" pitchFamily="2" charset="2"/>
      <a:buChar char="§"/>
      <a:defRPr sz="1000" kern="1200">
        <a:solidFill>
          <a:schemeClr val="tx1"/>
        </a:solidFill>
        <a:latin typeface="Arial" charset="0"/>
        <a:ea typeface="+mn-ea"/>
        <a:cs typeface="+mn-cs"/>
      </a:defRPr>
    </a:lvl1pPr>
    <a:lvl2pPr marL="342900" indent="-163513" algn="l" rtl="0" eaLnBrk="0" fontAlgn="base" hangingPunct="0">
      <a:lnSpc>
        <a:spcPct val="85000"/>
      </a:lnSpc>
      <a:spcBef>
        <a:spcPct val="45000"/>
      </a:spcBef>
      <a:spcAft>
        <a:spcPct val="0"/>
      </a:spcAft>
      <a:buChar char="–"/>
      <a:defRPr sz="1000" kern="1200">
        <a:solidFill>
          <a:schemeClr val="tx1"/>
        </a:solidFill>
        <a:latin typeface="Arial" charset="0"/>
        <a:ea typeface="+mn-ea"/>
        <a:cs typeface="+mn-cs"/>
      </a:defRPr>
    </a:lvl2pPr>
    <a:lvl3pPr marL="1143000" indent="-228600" algn="l" rtl="0" eaLnBrk="0" fontAlgn="base" hangingPunct="0">
      <a:lnSpc>
        <a:spcPct val="85000"/>
      </a:lnSpc>
      <a:spcBef>
        <a:spcPct val="45000"/>
      </a:spcBef>
      <a:spcAft>
        <a:spcPct val="0"/>
      </a:spcAft>
      <a:buFont typeface="Webdings" pitchFamily="18" charset="2"/>
      <a:defRPr sz="1000" kern="1200">
        <a:solidFill>
          <a:schemeClr val="tx1"/>
        </a:solidFill>
        <a:latin typeface="Arial" charset="0"/>
        <a:ea typeface="+mn-ea"/>
        <a:cs typeface="+mn-cs"/>
      </a:defRPr>
    </a:lvl3pPr>
    <a:lvl4pPr marL="1600200" indent="-228600" algn="l" rtl="0" eaLnBrk="0" fontAlgn="base" hangingPunct="0">
      <a:lnSpc>
        <a:spcPct val="85000"/>
      </a:lnSpc>
      <a:spcBef>
        <a:spcPct val="45000"/>
      </a:spcBef>
      <a:spcAft>
        <a:spcPct val="0"/>
      </a:spcAft>
      <a:defRPr sz="1000" kern="1200">
        <a:solidFill>
          <a:schemeClr val="tx1"/>
        </a:solidFill>
        <a:latin typeface="Arial" charset="0"/>
        <a:ea typeface="+mn-ea"/>
        <a:cs typeface="+mn-cs"/>
      </a:defRPr>
    </a:lvl4pPr>
    <a:lvl5pPr marL="2057400" indent="-228600" algn="l" rtl="0" eaLnBrk="0" fontAlgn="base" hangingPunct="0">
      <a:spcBef>
        <a:spcPct val="30000"/>
      </a:spcBef>
      <a:spcAft>
        <a:spcPct val="0"/>
      </a:spcAft>
      <a:defRPr sz="1200" kern="1200">
        <a:solidFill>
          <a:schemeClr val="tx1"/>
        </a:solidFill>
        <a:latin typeface="Book Antiqua"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4"/>
          <p:cNvSpPr>
            <a:spLocks noGrp="1" noChangeArrowheads="1"/>
          </p:cNvSpPr>
          <p:nvPr>
            <p:ph type="sldNum" sz="quarter" idx="5"/>
          </p:nvPr>
        </p:nvSpPr>
        <p:spPr>
          <a:noFill/>
        </p:spPr>
        <p:txBody>
          <a:bodyPr/>
          <a:lstStyle/>
          <a:p>
            <a:pPr defTabSz="901700"/>
            <a:fld id="{A4EBA8B4-5695-4DC4-8E8E-CE8B023DD507}" type="slidenum">
              <a:rPr lang="en-GB" altLang="el-GR" smtClean="0"/>
              <a:pPr defTabSz="901700"/>
              <a:t>0</a:t>
            </a:fld>
            <a:endParaRPr lang="en-GB" altLang="el-GR" smtClean="0"/>
          </a:p>
        </p:txBody>
      </p:sp>
      <p:sp>
        <p:nvSpPr>
          <p:cNvPr id="52227" name="Rectangle 2"/>
          <p:cNvSpPr>
            <a:spLocks noGrp="1" noRot="1" noChangeAspect="1" noChangeArrowheads="1" noTextEdit="1"/>
          </p:cNvSpPr>
          <p:nvPr>
            <p:ph type="sldImg"/>
          </p:nvPr>
        </p:nvSpPr>
        <p:spPr>
          <a:xfrm>
            <a:off x="-385763" y="228600"/>
            <a:ext cx="7521576" cy="4232275"/>
          </a:xfrm>
          <a:ln/>
        </p:spPr>
      </p:sp>
      <p:sp>
        <p:nvSpPr>
          <p:cNvPr id="52228" name="Rectangle 3"/>
          <p:cNvSpPr>
            <a:spLocks noGrp="1" noChangeArrowheads="1"/>
          </p:cNvSpPr>
          <p:nvPr>
            <p:ph type="body" idx="1"/>
          </p:nvPr>
        </p:nvSpPr>
        <p:spPr>
          <a:noFill/>
          <a:ln w="9525"/>
        </p:spPr>
        <p:txBody>
          <a:bodyPr/>
          <a:lstStyle/>
          <a:p>
            <a:pPr eaLnBrk="1" hangingPunct="1"/>
            <a:endParaRPr lang="de-DE" altLang="el-GR"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4"/>
          <p:cNvSpPr>
            <a:spLocks noGrp="1" noChangeArrowheads="1"/>
          </p:cNvSpPr>
          <p:nvPr>
            <p:ph type="sldNum" sz="quarter" idx="5"/>
          </p:nvPr>
        </p:nvSpPr>
        <p:spPr>
          <a:noFill/>
        </p:spPr>
        <p:txBody>
          <a:bodyPr/>
          <a:lstStyle/>
          <a:p>
            <a:pPr defTabSz="901700"/>
            <a:fld id="{A4EBA8B4-5695-4DC4-8E8E-CE8B023DD507}" type="slidenum">
              <a:rPr lang="en-GB" altLang="el-GR" smtClean="0"/>
              <a:pPr defTabSz="901700"/>
              <a:t>1</a:t>
            </a:fld>
            <a:endParaRPr lang="en-GB" altLang="el-GR" smtClean="0"/>
          </a:p>
        </p:txBody>
      </p:sp>
      <p:sp>
        <p:nvSpPr>
          <p:cNvPr id="52227" name="Rectangle 2"/>
          <p:cNvSpPr>
            <a:spLocks noGrp="1" noRot="1" noChangeAspect="1" noChangeArrowheads="1" noTextEdit="1"/>
          </p:cNvSpPr>
          <p:nvPr>
            <p:ph type="sldImg"/>
          </p:nvPr>
        </p:nvSpPr>
        <p:spPr>
          <a:xfrm>
            <a:off x="-385763" y="228600"/>
            <a:ext cx="7521576" cy="4232275"/>
          </a:xfrm>
          <a:ln/>
        </p:spPr>
      </p:sp>
      <p:sp>
        <p:nvSpPr>
          <p:cNvPr id="52228" name="Rectangle 3"/>
          <p:cNvSpPr>
            <a:spLocks noGrp="1" noChangeArrowheads="1"/>
          </p:cNvSpPr>
          <p:nvPr>
            <p:ph type="body" idx="1"/>
          </p:nvPr>
        </p:nvSpPr>
        <p:spPr>
          <a:noFill/>
          <a:ln w="9525"/>
        </p:spPr>
        <p:txBody>
          <a:bodyPr/>
          <a:lstStyle/>
          <a:p>
            <a:pPr eaLnBrk="1" hangingPunct="1"/>
            <a:endParaRPr lang="de-DE" altLang="el-GR" dirty="0" smtClean="0"/>
          </a:p>
        </p:txBody>
      </p:sp>
    </p:spTree>
    <p:extLst>
      <p:ext uri="{BB962C8B-B14F-4D97-AF65-F5344CB8AC3E}">
        <p14:creationId xmlns:p14="http://schemas.microsoft.com/office/powerpoint/2010/main" val="1743361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4"/>
          <p:cNvSpPr>
            <a:spLocks noGrp="1" noChangeArrowheads="1"/>
          </p:cNvSpPr>
          <p:nvPr>
            <p:ph type="sldNum" sz="quarter" idx="5"/>
          </p:nvPr>
        </p:nvSpPr>
        <p:spPr>
          <a:noFill/>
        </p:spPr>
        <p:txBody>
          <a:bodyPr/>
          <a:lstStyle/>
          <a:p>
            <a:pPr defTabSz="901700"/>
            <a:fld id="{A4EBA8B4-5695-4DC4-8E8E-CE8B023DD507}" type="slidenum">
              <a:rPr lang="en-GB" altLang="el-GR" smtClean="0"/>
              <a:pPr defTabSz="901700"/>
              <a:t>2</a:t>
            </a:fld>
            <a:endParaRPr lang="en-GB" altLang="el-GR" smtClean="0"/>
          </a:p>
        </p:txBody>
      </p:sp>
      <p:sp>
        <p:nvSpPr>
          <p:cNvPr id="52227" name="Rectangle 2"/>
          <p:cNvSpPr>
            <a:spLocks noGrp="1" noRot="1" noChangeAspect="1" noChangeArrowheads="1" noTextEdit="1"/>
          </p:cNvSpPr>
          <p:nvPr>
            <p:ph type="sldImg"/>
          </p:nvPr>
        </p:nvSpPr>
        <p:spPr>
          <a:xfrm>
            <a:off x="-385763" y="228600"/>
            <a:ext cx="7521576" cy="4232275"/>
          </a:xfrm>
          <a:ln/>
        </p:spPr>
      </p:sp>
      <p:sp>
        <p:nvSpPr>
          <p:cNvPr id="52228" name="Rectangle 3"/>
          <p:cNvSpPr>
            <a:spLocks noGrp="1" noChangeArrowheads="1"/>
          </p:cNvSpPr>
          <p:nvPr>
            <p:ph type="body" idx="1"/>
          </p:nvPr>
        </p:nvSpPr>
        <p:spPr>
          <a:noFill/>
          <a:ln w="9525"/>
        </p:spPr>
        <p:txBody>
          <a:bodyPr/>
          <a:lstStyle/>
          <a:p>
            <a:pPr eaLnBrk="1" hangingPunct="1"/>
            <a:endParaRPr lang="de-DE" altLang="el-GR" dirty="0" smtClean="0"/>
          </a:p>
        </p:txBody>
      </p:sp>
    </p:spTree>
    <p:extLst>
      <p:ext uri="{BB962C8B-B14F-4D97-AF65-F5344CB8AC3E}">
        <p14:creationId xmlns:p14="http://schemas.microsoft.com/office/powerpoint/2010/main" val="11355835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4"/>
          <p:cNvSpPr>
            <a:spLocks noGrp="1" noChangeArrowheads="1"/>
          </p:cNvSpPr>
          <p:nvPr>
            <p:ph type="sldNum" sz="quarter" idx="5"/>
          </p:nvPr>
        </p:nvSpPr>
        <p:spPr>
          <a:noFill/>
        </p:spPr>
        <p:txBody>
          <a:bodyPr/>
          <a:lstStyle/>
          <a:p>
            <a:pPr defTabSz="901700"/>
            <a:fld id="{A4EBA8B4-5695-4DC4-8E8E-CE8B023DD507}" type="slidenum">
              <a:rPr lang="en-GB" altLang="el-GR" smtClean="0"/>
              <a:pPr defTabSz="901700"/>
              <a:t>3</a:t>
            </a:fld>
            <a:endParaRPr lang="en-GB" altLang="el-GR" smtClean="0"/>
          </a:p>
        </p:txBody>
      </p:sp>
      <p:sp>
        <p:nvSpPr>
          <p:cNvPr id="52227" name="Rectangle 2"/>
          <p:cNvSpPr>
            <a:spLocks noGrp="1" noRot="1" noChangeAspect="1" noChangeArrowheads="1" noTextEdit="1"/>
          </p:cNvSpPr>
          <p:nvPr>
            <p:ph type="sldImg"/>
          </p:nvPr>
        </p:nvSpPr>
        <p:spPr>
          <a:xfrm>
            <a:off x="-385763" y="228600"/>
            <a:ext cx="7521576" cy="4232275"/>
          </a:xfrm>
          <a:ln/>
        </p:spPr>
      </p:sp>
      <p:sp>
        <p:nvSpPr>
          <p:cNvPr id="52228" name="Rectangle 3"/>
          <p:cNvSpPr>
            <a:spLocks noGrp="1" noChangeArrowheads="1"/>
          </p:cNvSpPr>
          <p:nvPr>
            <p:ph type="body" idx="1"/>
          </p:nvPr>
        </p:nvSpPr>
        <p:spPr>
          <a:noFill/>
          <a:ln w="9525"/>
        </p:spPr>
        <p:txBody>
          <a:bodyPr/>
          <a:lstStyle/>
          <a:p>
            <a:pPr eaLnBrk="1" hangingPunct="1"/>
            <a:endParaRPr lang="de-DE" altLang="el-GR" dirty="0" smtClean="0"/>
          </a:p>
        </p:txBody>
      </p:sp>
    </p:spTree>
    <p:extLst>
      <p:ext uri="{BB962C8B-B14F-4D97-AF65-F5344CB8AC3E}">
        <p14:creationId xmlns:p14="http://schemas.microsoft.com/office/powerpoint/2010/main" val="12318118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4"/>
          <p:cNvSpPr>
            <a:spLocks noGrp="1" noChangeArrowheads="1"/>
          </p:cNvSpPr>
          <p:nvPr>
            <p:ph type="sldNum" sz="quarter" idx="5"/>
          </p:nvPr>
        </p:nvSpPr>
        <p:spPr>
          <a:noFill/>
        </p:spPr>
        <p:txBody>
          <a:bodyPr/>
          <a:lstStyle/>
          <a:p>
            <a:pPr defTabSz="901700"/>
            <a:fld id="{A4EBA8B4-5695-4DC4-8E8E-CE8B023DD507}" type="slidenum">
              <a:rPr lang="en-GB" altLang="el-GR" smtClean="0"/>
              <a:pPr defTabSz="901700"/>
              <a:t>4</a:t>
            </a:fld>
            <a:endParaRPr lang="en-GB" altLang="el-GR" smtClean="0"/>
          </a:p>
        </p:txBody>
      </p:sp>
      <p:sp>
        <p:nvSpPr>
          <p:cNvPr id="52227" name="Rectangle 2"/>
          <p:cNvSpPr>
            <a:spLocks noGrp="1" noRot="1" noChangeAspect="1" noChangeArrowheads="1" noTextEdit="1"/>
          </p:cNvSpPr>
          <p:nvPr>
            <p:ph type="sldImg"/>
          </p:nvPr>
        </p:nvSpPr>
        <p:spPr>
          <a:xfrm>
            <a:off x="-385763" y="228600"/>
            <a:ext cx="7521576" cy="4232275"/>
          </a:xfrm>
          <a:ln/>
        </p:spPr>
      </p:sp>
      <p:sp>
        <p:nvSpPr>
          <p:cNvPr id="52228" name="Rectangle 3"/>
          <p:cNvSpPr>
            <a:spLocks noGrp="1" noChangeArrowheads="1"/>
          </p:cNvSpPr>
          <p:nvPr>
            <p:ph type="body" idx="1"/>
          </p:nvPr>
        </p:nvSpPr>
        <p:spPr>
          <a:noFill/>
          <a:ln w="9525"/>
        </p:spPr>
        <p:txBody>
          <a:bodyPr/>
          <a:lstStyle/>
          <a:p>
            <a:pPr eaLnBrk="1" hangingPunct="1"/>
            <a:endParaRPr lang="de-DE" altLang="el-GR" dirty="0" smtClean="0"/>
          </a:p>
        </p:txBody>
      </p:sp>
    </p:spTree>
    <p:extLst>
      <p:ext uri="{BB962C8B-B14F-4D97-AF65-F5344CB8AC3E}">
        <p14:creationId xmlns:p14="http://schemas.microsoft.com/office/powerpoint/2010/main" val="21698905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4"/>
          <p:cNvSpPr>
            <a:spLocks noGrp="1" noChangeArrowheads="1"/>
          </p:cNvSpPr>
          <p:nvPr>
            <p:ph type="sldNum" sz="quarter" idx="5"/>
          </p:nvPr>
        </p:nvSpPr>
        <p:spPr>
          <a:noFill/>
        </p:spPr>
        <p:txBody>
          <a:bodyPr/>
          <a:lstStyle/>
          <a:p>
            <a:pPr defTabSz="901700"/>
            <a:fld id="{A4EBA8B4-5695-4DC4-8E8E-CE8B023DD507}" type="slidenum">
              <a:rPr lang="en-GB" altLang="el-GR" smtClean="0"/>
              <a:pPr defTabSz="901700"/>
              <a:t>5</a:t>
            </a:fld>
            <a:endParaRPr lang="en-GB" altLang="el-GR" smtClean="0"/>
          </a:p>
        </p:txBody>
      </p:sp>
      <p:sp>
        <p:nvSpPr>
          <p:cNvPr id="52227" name="Rectangle 2"/>
          <p:cNvSpPr>
            <a:spLocks noGrp="1" noRot="1" noChangeAspect="1" noChangeArrowheads="1" noTextEdit="1"/>
          </p:cNvSpPr>
          <p:nvPr>
            <p:ph type="sldImg"/>
          </p:nvPr>
        </p:nvSpPr>
        <p:spPr>
          <a:xfrm>
            <a:off x="-385763" y="228600"/>
            <a:ext cx="7521576" cy="4232275"/>
          </a:xfrm>
          <a:ln/>
        </p:spPr>
      </p:sp>
      <p:sp>
        <p:nvSpPr>
          <p:cNvPr id="52228" name="Rectangle 3"/>
          <p:cNvSpPr>
            <a:spLocks noGrp="1" noChangeArrowheads="1"/>
          </p:cNvSpPr>
          <p:nvPr>
            <p:ph type="body" idx="1"/>
          </p:nvPr>
        </p:nvSpPr>
        <p:spPr>
          <a:noFill/>
          <a:ln w="9525"/>
        </p:spPr>
        <p:txBody>
          <a:bodyPr/>
          <a:lstStyle/>
          <a:p>
            <a:pPr eaLnBrk="1" hangingPunct="1"/>
            <a:endParaRPr lang="de-DE" altLang="el-GR" dirty="0" smtClean="0"/>
          </a:p>
        </p:txBody>
      </p:sp>
    </p:spTree>
    <p:extLst>
      <p:ext uri="{BB962C8B-B14F-4D97-AF65-F5344CB8AC3E}">
        <p14:creationId xmlns:p14="http://schemas.microsoft.com/office/powerpoint/2010/main" val="34256709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4"/>
          <p:cNvSpPr>
            <a:spLocks noGrp="1" noChangeArrowheads="1"/>
          </p:cNvSpPr>
          <p:nvPr>
            <p:ph type="sldNum" sz="quarter" idx="5"/>
          </p:nvPr>
        </p:nvSpPr>
        <p:spPr>
          <a:noFill/>
        </p:spPr>
        <p:txBody>
          <a:bodyPr/>
          <a:lstStyle/>
          <a:p>
            <a:pPr defTabSz="901700"/>
            <a:fld id="{A4EBA8B4-5695-4DC4-8E8E-CE8B023DD507}" type="slidenum">
              <a:rPr lang="en-GB" altLang="el-GR" smtClean="0"/>
              <a:pPr defTabSz="901700"/>
              <a:t>6</a:t>
            </a:fld>
            <a:endParaRPr lang="en-GB" altLang="el-GR" smtClean="0"/>
          </a:p>
        </p:txBody>
      </p:sp>
      <p:sp>
        <p:nvSpPr>
          <p:cNvPr id="52227" name="Rectangle 2"/>
          <p:cNvSpPr>
            <a:spLocks noGrp="1" noRot="1" noChangeAspect="1" noChangeArrowheads="1" noTextEdit="1"/>
          </p:cNvSpPr>
          <p:nvPr>
            <p:ph type="sldImg"/>
          </p:nvPr>
        </p:nvSpPr>
        <p:spPr>
          <a:xfrm>
            <a:off x="-385763" y="228600"/>
            <a:ext cx="7521576" cy="4232275"/>
          </a:xfrm>
          <a:ln/>
        </p:spPr>
      </p:sp>
      <p:sp>
        <p:nvSpPr>
          <p:cNvPr id="52228" name="Rectangle 3"/>
          <p:cNvSpPr>
            <a:spLocks noGrp="1" noChangeArrowheads="1"/>
          </p:cNvSpPr>
          <p:nvPr>
            <p:ph type="body" idx="1"/>
          </p:nvPr>
        </p:nvSpPr>
        <p:spPr>
          <a:noFill/>
          <a:ln w="9525"/>
        </p:spPr>
        <p:txBody>
          <a:bodyPr/>
          <a:lstStyle/>
          <a:p>
            <a:pPr eaLnBrk="1" hangingPunct="1"/>
            <a:endParaRPr lang="de-DE" altLang="el-GR" dirty="0" smtClean="0"/>
          </a:p>
        </p:txBody>
      </p:sp>
    </p:spTree>
    <p:extLst>
      <p:ext uri="{BB962C8B-B14F-4D97-AF65-F5344CB8AC3E}">
        <p14:creationId xmlns:p14="http://schemas.microsoft.com/office/powerpoint/2010/main" val="21181167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82"/>
          <p:cNvSpPr>
            <a:spLocks noChangeArrowheads="1"/>
          </p:cNvSpPr>
          <p:nvPr userDrawn="1">
            <p:custDataLst>
              <p:tags r:id="rId1"/>
            </p:custDataLst>
          </p:nvPr>
        </p:nvSpPr>
        <p:spPr bwMode="auto">
          <a:xfrm flipV="1">
            <a:off x="341925" y="6491607"/>
            <a:ext cx="9340704" cy="45719"/>
          </a:xfrm>
          <a:prstGeom prst="rect">
            <a:avLst/>
          </a:prstGeom>
          <a:solidFill>
            <a:srgbClr val="333399"/>
          </a:solidFill>
          <a:ln>
            <a:noFill/>
          </a:ln>
          <a:extLst/>
        </p:spPr>
        <p:txBody>
          <a:bodyPr/>
          <a:lstStyle>
            <a:lvl1pPr>
              <a:defRPr sz="1000" b="1">
                <a:solidFill>
                  <a:schemeClr val="tx1"/>
                </a:solidFill>
                <a:latin typeface="Arial" charset="0"/>
              </a:defRPr>
            </a:lvl1pPr>
            <a:lvl2pPr marL="742950" indent="-285750">
              <a:defRPr sz="1000" b="1">
                <a:solidFill>
                  <a:schemeClr val="tx1"/>
                </a:solidFill>
                <a:latin typeface="Arial" charset="0"/>
              </a:defRPr>
            </a:lvl2pPr>
            <a:lvl3pPr marL="1143000" indent="-228600">
              <a:defRPr sz="1000" b="1">
                <a:solidFill>
                  <a:schemeClr val="tx1"/>
                </a:solidFill>
                <a:latin typeface="Arial" charset="0"/>
              </a:defRPr>
            </a:lvl3pPr>
            <a:lvl4pPr marL="1600200" indent="-228600">
              <a:defRPr sz="1000" b="1">
                <a:solidFill>
                  <a:schemeClr val="tx1"/>
                </a:solidFill>
                <a:latin typeface="Arial" charset="0"/>
              </a:defRPr>
            </a:lvl4pPr>
            <a:lvl5pPr marL="2057400" indent="-228600">
              <a:defRPr sz="1000" b="1">
                <a:solidFill>
                  <a:schemeClr val="tx1"/>
                </a:solidFill>
                <a:latin typeface="Arial" charset="0"/>
              </a:defRPr>
            </a:lvl5pPr>
            <a:lvl6pPr marL="2514600" indent="-228600" algn="ctr" eaLnBrk="0" fontAlgn="base" hangingPunct="0">
              <a:lnSpc>
                <a:spcPct val="80000"/>
              </a:lnSpc>
              <a:spcBef>
                <a:spcPct val="0"/>
              </a:spcBef>
              <a:spcAft>
                <a:spcPct val="0"/>
              </a:spcAft>
              <a:defRPr sz="1000" b="1">
                <a:solidFill>
                  <a:schemeClr val="tx1"/>
                </a:solidFill>
                <a:latin typeface="Arial" charset="0"/>
              </a:defRPr>
            </a:lvl6pPr>
            <a:lvl7pPr marL="2971800" indent="-228600" algn="ctr" eaLnBrk="0" fontAlgn="base" hangingPunct="0">
              <a:lnSpc>
                <a:spcPct val="80000"/>
              </a:lnSpc>
              <a:spcBef>
                <a:spcPct val="0"/>
              </a:spcBef>
              <a:spcAft>
                <a:spcPct val="0"/>
              </a:spcAft>
              <a:defRPr sz="1000" b="1">
                <a:solidFill>
                  <a:schemeClr val="tx1"/>
                </a:solidFill>
                <a:latin typeface="Arial" charset="0"/>
              </a:defRPr>
            </a:lvl7pPr>
            <a:lvl8pPr marL="3429000" indent="-228600" algn="ctr" eaLnBrk="0" fontAlgn="base" hangingPunct="0">
              <a:lnSpc>
                <a:spcPct val="80000"/>
              </a:lnSpc>
              <a:spcBef>
                <a:spcPct val="0"/>
              </a:spcBef>
              <a:spcAft>
                <a:spcPct val="0"/>
              </a:spcAft>
              <a:defRPr sz="1000" b="1">
                <a:solidFill>
                  <a:schemeClr val="tx1"/>
                </a:solidFill>
                <a:latin typeface="Arial" charset="0"/>
              </a:defRPr>
            </a:lvl8pPr>
            <a:lvl9pPr marL="3886200" indent="-228600" algn="ctr" eaLnBrk="0" fontAlgn="base" hangingPunct="0">
              <a:lnSpc>
                <a:spcPct val="80000"/>
              </a:lnSpc>
              <a:spcBef>
                <a:spcPct val="0"/>
              </a:spcBef>
              <a:spcAft>
                <a:spcPct val="0"/>
              </a:spcAft>
              <a:defRPr sz="1000" b="1">
                <a:solidFill>
                  <a:schemeClr val="tx1"/>
                </a:solidFill>
                <a:latin typeface="Arial" charset="0"/>
              </a:defRPr>
            </a:lvl9pPr>
          </a:lstStyle>
          <a:p>
            <a:pPr>
              <a:defRPr/>
            </a:pPr>
            <a:endParaRPr lang="el-GR" altLang="el-GR" sz="1000" smtClean="0"/>
          </a:p>
        </p:txBody>
      </p:sp>
      <p:sp>
        <p:nvSpPr>
          <p:cNvPr id="5" name="Line 84"/>
          <p:cNvSpPr>
            <a:spLocks noChangeShapeType="1"/>
          </p:cNvSpPr>
          <p:nvPr userDrawn="1"/>
        </p:nvSpPr>
        <p:spPr bwMode="auto">
          <a:xfrm>
            <a:off x="351693" y="2200275"/>
            <a:ext cx="11486662" cy="0"/>
          </a:xfrm>
          <a:prstGeom prst="line">
            <a:avLst/>
          </a:prstGeom>
          <a:noFill/>
          <a:ln w="12700">
            <a:solidFill>
              <a:schemeClr val="folHlink"/>
            </a:solidFill>
            <a:round/>
            <a:headEnd/>
            <a:tailEnd/>
          </a:ln>
        </p:spPr>
        <p:txBody>
          <a:bodyPr wrap="none" lIns="90000" tIns="46800" rIns="90000" bIns="46800" anchor="ctr"/>
          <a:lstStyle/>
          <a:p>
            <a:endParaRPr lang="el-GR" sz="1000"/>
          </a:p>
        </p:txBody>
      </p:sp>
      <p:sp>
        <p:nvSpPr>
          <p:cNvPr id="916550" name="Rectangle 70"/>
          <p:cNvSpPr>
            <a:spLocks noGrp="1" noChangeArrowheads="1"/>
          </p:cNvSpPr>
          <p:nvPr>
            <p:ph type="ctrTitle"/>
          </p:nvPr>
        </p:nvSpPr>
        <p:spPr>
          <a:xfrm>
            <a:off x="349739" y="2224089"/>
            <a:ext cx="9861061" cy="1525587"/>
          </a:xfrm>
        </p:spPr>
        <p:txBody>
          <a:bodyPr/>
          <a:lstStyle>
            <a:lvl1pPr>
              <a:lnSpc>
                <a:spcPct val="140000"/>
              </a:lnSpc>
              <a:defRPr sz="2400" b="0"/>
            </a:lvl1pPr>
          </a:lstStyle>
          <a:p>
            <a:r>
              <a:rPr lang="en-GB"/>
              <a:t>Click to edit Master title style</a:t>
            </a:r>
          </a:p>
        </p:txBody>
      </p:sp>
      <p:sp>
        <p:nvSpPr>
          <p:cNvPr id="916551" name="Rectangle 71"/>
          <p:cNvSpPr>
            <a:spLocks noGrp="1" noChangeArrowheads="1"/>
          </p:cNvSpPr>
          <p:nvPr>
            <p:ph type="subTitle" sz="quarter" idx="1"/>
          </p:nvPr>
        </p:nvSpPr>
        <p:spPr>
          <a:xfrm>
            <a:off x="349739" y="4135438"/>
            <a:ext cx="9861061" cy="1695450"/>
          </a:xfrm>
        </p:spPr>
        <p:txBody>
          <a:bodyPr/>
          <a:lstStyle>
            <a:lvl1pPr marL="0" indent="0">
              <a:lnSpc>
                <a:spcPct val="140000"/>
              </a:lnSpc>
              <a:spcBef>
                <a:spcPct val="0"/>
              </a:spcBef>
              <a:buFontTx/>
              <a:buNone/>
              <a:defRPr sz="2000">
                <a:latin typeface="Tahoma" pitchFamily="34" charset="0"/>
              </a:defRPr>
            </a:lvl1pPr>
          </a:lstStyle>
          <a:p>
            <a:r>
              <a:rPr lang="en-GB"/>
              <a:t>Click to edit Master subtitle style</a:t>
            </a:r>
          </a:p>
          <a:p>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l-GR"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247" y="4406901"/>
            <a:ext cx="10363200" cy="1362075"/>
          </a:xfrm>
        </p:spPr>
        <p:txBody>
          <a:bodyPr/>
          <a:lstStyle>
            <a:lvl1pPr algn="l">
              <a:defRPr sz="4000" b="1" cap="all"/>
            </a:lvl1pPr>
          </a:lstStyle>
          <a:p>
            <a:r>
              <a:rPr lang="en-US" dirty="0" smtClean="0"/>
              <a:t>Click to edit Master title style</a:t>
            </a:r>
            <a:endParaRPr lang="el-GR" dirty="0"/>
          </a:p>
        </p:txBody>
      </p:sp>
      <p:sp>
        <p:nvSpPr>
          <p:cNvPr id="3" name="Text Placeholder 2"/>
          <p:cNvSpPr>
            <a:spLocks noGrp="1"/>
          </p:cNvSpPr>
          <p:nvPr>
            <p:ph type="body" idx="1"/>
          </p:nvPr>
        </p:nvSpPr>
        <p:spPr>
          <a:xfrm>
            <a:off x="963247"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353648" y="1568450"/>
            <a:ext cx="5449276" cy="4610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5990493" y="1568450"/>
            <a:ext cx="5451231" cy="4610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tags" Target="../tags/tag2.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vmlDrawing" Target="../drawings/vmlDrawing1.vml"/><Relationship Id="rId12"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11" Type="http://schemas.openxmlformats.org/officeDocument/2006/relationships/tags" Target="../tags/tag5.xml"/><Relationship Id="rId5" Type="http://schemas.openxmlformats.org/officeDocument/2006/relationships/slideLayout" Target="../slideLayouts/slideLayout5.xml"/><Relationship Id="rId10" Type="http://schemas.openxmlformats.org/officeDocument/2006/relationships/tags" Target="../tags/tag4.xml"/><Relationship Id="rId4" Type="http://schemas.openxmlformats.org/officeDocument/2006/relationships/slideLayout" Target="../slideLayouts/slideLayout4.xml"/><Relationship Id="rId9" Type="http://schemas.openxmlformats.org/officeDocument/2006/relationships/tags" Target="../tags/tag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8"/>
            </p:custDataLst>
            <p:extLst>
              <p:ext uri="{D42A27DB-BD31-4B8C-83A1-F6EECF244321}">
                <p14:modId xmlns:p14="http://schemas.microsoft.com/office/powerpoint/2010/main" val="2381187020"/>
              </p:ext>
            </p:extLst>
          </p:nvPr>
        </p:nvGraphicFramePr>
        <p:xfrm>
          <a:off x="1955" y="1589"/>
          <a:ext cx="1953" cy="1587"/>
        </p:xfrm>
        <a:graphic>
          <a:graphicData uri="http://schemas.openxmlformats.org/presentationml/2006/ole">
            <mc:AlternateContent xmlns:mc="http://schemas.openxmlformats.org/markup-compatibility/2006">
              <mc:Choice xmlns:v="urn:schemas-microsoft-com:vml" Requires="v">
                <p:oleObj spid="_x0000_s175881" name="think-cell Slide" r:id="rId12" imgW="360" imgH="360" progId="">
                  <p:embed/>
                </p:oleObj>
              </mc:Choice>
              <mc:Fallback>
                <p:oleObj name="think-cell Slide" r:id="rId12" imgW="360" imgH="360" progId="">
                  <p:embed/>
                  <p:pic>
                    <p:nvPicPr>
                      <p:cNvPr id="0" name="Picture 140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955" y="1589"/>
                        <a:ext cx="1953"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6" name="Rectangle 136"/>
          <p:cNvSpPr>
            <a:spLocks noGrp="1" noChangeArrowheads="1"/>
          </p:cNvSpPr>
          <p:nvPr>
            <p:ph type="title"/>
            <p:custDataLst>
              <p:tags r:id="rId9"/>
            </p:custDataLst>
          </p:nvPr>
        </p:nvSpPr>
        <p:spPr bwMode="auto">
          <a:xfrm>
            <a:off x="341924" y="428626"/>
            <a:ext cx="11484708" cy="7159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altLang="el-GR" smtClean="0"/>
              <a:t>Click to edit Master title style</a:t>
            </a:r>
          </a:p>
        </p:txBody>
      </p:sp>
      <p:sp>
        <p:nvSpPr>
          <p:cNvPr id="1027" name="Rectangle 140"/>
          <p:cNvSpPr>
            <a:spLocks noGrp="1" noChangeArrowheads="1"/>
          </p:cNvSpPr>
          <p:nvPr>
            <p:ph type="body" idx="1"/>
            <p:custDataLst>
              <p:tags r:id="rId10"/>
            </p:custDataLst>
          </p:nvPr>
        </p:nvSpPr>
        <p:spPr bwMode="auto">
          <a:xfrm>
            <a:off x="353647" y="1568450"/>
            <a:ext cx="11088076" cy="46101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endParaRPr lang="en-GB" altLang="el-GR" dirty="0" smtClean="0"/>
          </a:p>
          <a:p>
            <a:pPr lvl="2"/>
            <a:endParaRPr lang="en-GB" altLang="el-GR" dirty="0" smtClean="0"/>
          </a:p>
          <a:p>
            <a:pPr lvl="3"/>
            <a:endParaRPr lang="en-GB" altLang="el-GR" dirty="0" smtClean="0"/>
          </a:p>
          <a:p>
            <a:pPr lvl="3"/>
            <a:endParaRPr lang="en-GB" altLang="el-GR" dirty="0" smtClean="0"/>
          </a:p>
        </p:txBody>
      </p:sp>
      <p:sp>
        <p:nvSpPr>
          <p:cNvPr id="1030" name="Rectangle 193"/>
          <p:cNvSpPr>
            <a:spLocks noChangeArrowheads="1"/>
          </p:cNvSpPr>
          <p:nvPr userDrawn="1">
            <p:custDataLst>
              <p:tags r:id="rId11"/>
            </p:custDataLst>
          </p:nvPr>
        </p:nvSpPr>
        <p:spPr bwMode="auto">
          <a:xfrm>
            <a:off x="341924" y="6537325"/>
            <a:ext cx="11484708" cy="65085"/>
          </a:xfrm>
          <a:prstGeom prst="rect">
            <a:avLst/>
          </a:prstGeom>
          <a:solidFill>
            <a:srgbClr val="333399"/>
          </a:solidFill>
          <a:ln>
            <a:noFill/>
          </a:ln>
          <a:extLst/>
        </p:spPr>
        <p:txBody>
          <a:bodyPr/>
          <a:lstStyle>
            <a:lvl1pPr>
              <a:defRPr sz="1000" b="1">
                <a:solidFill>
                  <a:schemeClr val="tx1"/>
                </a:solidFill>
                <a:latin typeface="Arial" charset="0"/>
              </a:defRPr>
            </a:lvl1pPr>
            <a:lvl2pPr marL="742950" indent="-285750">
              <a:defRPr sz="1000" b="1">
                <a:solidFill>
                  <a:schemeClr val="tx1"/>
                </a:solidFill>
                <a:latin typeface="Arial" charset="0"/>
              </a:defRPr>
            </a:lvl2pPr>
            <a:lvl3pPr marL="1143000" indent="-228600">
              <a:defRPr sz="1000" b="1">
                <a:solidFill>
                  <a:schemeClr val="tx1"/>
                </a:solidFill>
                <a:latin typeface="Arial" charset="0"/>
              </a:defRPr>
            </a:lvl3pPr>
            <a:lvl4pPr marL="1600200" indent="-228600">
              <a:defRPr sz="1000" b="1">
                <a:solidFill>
                  <a:schemeClr val="tx1"/>
                </a:solidFill>
                <a:latin typeface="Arial" charset="0"/>
              </a:defRPr>
            </a:lvl4pPr>
            <a:lvl5pPr marL="2057400" indent="-228600">
              <a:defRPr sz="1000" b="1">
                <a:solidFill>
                  <a:schemeClr val="tx1"/>
                </a:solidFill>
                <a:latin typeface="Arial" charset="0"/>
              </a:defRPr>
            </a:lvl5pPr>
            <a:lvl6pPr marL="2514600" indent="-228600" algn="ctr" eaLnBrk="0" fontAlgn="base" hangingPunct="0">
              <a:lnSpc>
                <a:spcPct val="80000"/>
              </a:lnSpc>
              <a:spcBef>
                <a:spcPct val="0"/>
              </a:spcBef>
              <a:spcAft>
                <a:spcPct val="0"/>
              </a:spcAft>
              <a:defRPr sz="1000" b="1">
                <a:solidFill>
                  <a:schemeClr val="tx1"/>
                </a:solidFill>
                <a:latin typeface="Arial" charset="0"/>
              </a:defRPr>
            </a:lvl6pPr>
            <a:lvl7pPr marL="2971800" indent="-228600" algn="ctr" eaLnBrk="0" fontAlgn="base" hangingPunct="0">
              <a:lnSpc>
                <a:spcPct val="80000"/>
              </a:lnSpc>
              <a:spcBef>
                <a:spcPct val="0"/>
              </a:spcBef>
              <a:spcAft>
                <a:spcPct val="0"/>
              </a:spcAft>
              <a:defRPr sz="1000" b="1">
                <a:solidFill>
                  <a:schemeClr val="tx1"/>
                </a:solidFill>
                <a:latin typeface="Arial" charset="0"/>
              </a:defRPr>
            </a:lvl7pPr>
            <a:lvl8pPr marL="3429000" indent="-228600" algn="ctr" eaLnBrk="0" fontAlgn="base" hangingPunct="0">
              <a:lnSpc>
                <a:spcPct val="80000"/>
              </a:lnSpc>
              <a:spcBef>
                <a:spcPct val="0"/>
              </a:spcBef>
              <a:spcAft>
                <a:spcPct val="0"/>
              </a:spcAft>
              <a:defRPr sz="1000" b="1">
                <a:solidFill>
                  <a:schemeClr val="tx1"/>
                </a:solidFill>
                <a:latin typeface="Arial" charset="0"/>
              </a:defRPr>
            </a:lvl8pPr>
            <a:lvl9pPr marL="3886200" indent="-228600" algn="ctr" eaLnBrk="0" fontAlgn="base" hangingPunct="0">
              <a:lnSpc>
                <a:spcPct val="80000"/>
              </a:lnSpc>
              <a:spcBef>
                <a:spcPct val="0"/>
              </a:spcBef>
              <a:spcAft>
                <a:spcPct val="0"/>
              </a:spcAft>
              <a:defRPr sz="1000" b="1">
                <a:solidFill>
                  <a:schemeClr val="tx1"/>
                </a:solidFill>
                <a:latin typeface="Arial" charset="0"/>
              </a:defRPr>
            </a:lvl9pPr>
          </a:lstStyle>
          <a:p>
            <a:pPr>
              <a:defRPr/>
            </a:pPr>
            <a:endParaRPr lang="el-GR" altLang="el-GR" sz="1000" smtClean="0"/>
          </a:p>
        </p:txBody>
      </p:sp>
      <p:sp>
        <p:nvSpPr>
          <p:cNvPr id="1031" name="Line 195"/>
          <p:cNvSpPr>
            <a:spLocks noChangeShapeType="1"/>
          </p:cNvSpPr>
          <p:nvPr userDrawn="1"/>
        </p:nvSpPr>
        <p:spPr bwMode="auto">
          <a:xfrm>
            <a:off x="341924" y="274906"/>
            <a:ext cx="11486661" cy="0"/>
          </a:xfrm>
          <a:prstGeom prst="line">
            <a:avLst/>
          </a:prstGeom>
          <a:noFill/>
          <a:ln w="12700">
            <a:solidFill>
              <a:schemeClr val="folHlink"/>
            </a:solidFill>
            <a:round/>
            <a:headEnd/>
            <a:tailEnd/>
          </a:ln>
        </p:spPr>
        <p:txBody>
          <a:bodyPr wrap="none" lIns="90000" tIns="46800" rIns="90000" bIns="46800" anchor="ctr"/>
          <a:lstStyle/>
          <a:p>
            <a:endParaRPr lang="el-GR" sz="1000"/>
          </a:p>
        </p:txBody>
      </p:sp>
    </p:spTree>
  </p:cSld>
  <p:clrMap bg1="lt1" tx1="dk1" bg2="lt2" tx2="dk2" accent1="accent1" accent2="accent2" accent3="accent3" accent4="accent4" accent5="accent5" accent6="accent6" hlink="hlink" folHlink="folHlink"/>
  <p:sldLayoutIdLst>
    <p:sldLayoutId id="2147484134" r:id="rId1"/>
    <p:sldLayoutId id="2147484123" r:id="rId2"/>
    <p:sldLayoutId id="2147484124" r:id="rId3"/>
    <p:sldLayoutId id="2147484125" r:id="rId4"/>
    <p:sldLayoutId id="2147484128" r:id="rId5"/>
  </p:sldLayoutIdLst>
  <p:hf hdr="0" ftr="0" dt="0"/>
  <p:txStyles>
    <p:titleStyle>
      <a:lvl1pPr algn="l" rtl="0" eaLnBrk="0" fontAlgn="base" hangingPunct="0">
        <a:spcBef>
          <a:spcPct val="0"/>
        </a:spcBef>
        <a:spcAft>
          <a:spcPct val="0"/>
        </a:spcAft>
        <a:defRPr sz="2200" b="1">
          <a:solidFill>
            <a:srgbClr val="2A2A7E"/>
          </a:solidFill>
          <a:latin typeface="+mj-lt"/>
          <a:ea typeface="+mj-ea"/>
          <a:cs typeface="+mj-cs"/>
        </a:defRPr>
      </a:lvl1pPr>
      <a:lvl2pPr algn="l" rtl="0" eaLnBrk="0" fontAlgn="base" hangingPunct="0">
        <a:spcBef>
          <a:spcPct val="0"/>
        </a:spcBef>
        <a:spcAft>
          <a:spcPct val="0"/>
        </a:spcAft>
        <a:defRPr sz="2200" b="1">
          <a:solidFill>
            <a:srgbClr val="2A2A7E"/>
          </a:solidFill>
          <a:latin typeface="Tahoma" pitchFamily="34" charset="0"/>
        </a:defRPr>
      </a:lvl2pPr>
      <a:lvl3pPr algn="l" rtl="0" eaLnBrk="0" fontAlgn="base" hangingPunct="0">
        <a:spcBef>
          <a:spcPct val="0"/>
        </a:spcBef>
        <a:spcAft>
          <a:spcPct val="0"/>
        </a:spcAft>
        <a:defRPr sz="2200" b="1">
          <a:solidFill>
            <a:srgbClr val="2A2A7E"/>
          </a:solidFill>
          <a:latin typeface="Tahoma" pitchFamily="34" charset="0"/>
        </a:defRPr>
      </a:lvl3pPr>
      <a:lvl4pPr algn="l" rtl="0" eaLnBrk="0" fontAlgn="base" hangingPunct="0">
        <a:spcBef>
          <a:spcPct val="0"/>
        </a:spcBef>
        <a:spcAft>
          <a:spcPct val="0"/>
        </a:spcAft>
        <a:defRPr sz="2200" b="1">
          <a:solidFill>
            <a:srgbClr val="2A2A7E"/>
          </a:solidFill>
          <a:latin typeface="Tahoma" pitchFamily="34" charset="0"/>
        </a:defRPr>
      </a:lvl4pPr>
      <a:lvl5pPr algn="l" rtl="0" eaLnBrk="0" fontAlgn="base" hangingPunct="0">
        <a:spcBef>
          <a:spcPct val="0"/>
        </a:spcBef>
        <a:spcAft>
          <a:spcPct val="0"/>
        </a:spcAft>
        <a:defRPr sz="2200" b="1">
          <a:solidFill>
            <a:srgbClr val="2A2A7E"/>
          </a:solidFill>
          <a:latin typeface="Tahoma" pitchFamily="34" charset="0"/>
        </a:defRPr>
      </a:lvl5pPr>
      <a:lvl6pPr marL="457200" algn="l" rtl="0" eaLnBrk="0" fontAlgn="base" hangingPunct="0">
        <a:spcBef>
          <a:spcPct val="0"/>
        </a:spcBef>
        <a:spcAft>
          <a:spcPct val="0"/>
        </a:spcAft>
        <a:defRPr sz="2200" b="1">
          <a:solidFill>
            <a:srgbClr val="2A2A7E"/>
          </a:solidFill>
          <a:latin typeface="Tahoma" pitchFamily="34" charset="0"/>
        </a:defRPr>
      </a:lvl6pPr>
      <a:lvl7pPr marL="914400" algn="l" rtl="0" eaLnBrk="0" fontAlgn="base" hangingPunct="0">
        <a:spcBef>
          <a:spcPct val="0"/>
        </a:spcBef>
        <a:spcAft>
          <a:spcPct val="0"/>
        </a:spcAft>
        <a:defRPr sz="2200" b="1">
          <a:solidFill>
            <a:srgbClr val="2A2A7E"/>
          </a:solidFill>
          <a:latin typeface="Tahoma" pitchFamily="34" charset="0"/>
        </a:defRPr>
      </a:lvl7pPr>
      <a:lvl8pPr marL="1371600" algn="l" rtl="0" eaLnBrk="0" fontAlgn="base" hangingPunct="0">
        <a:spcBef>
          <a:spcPct val="0"/>
        </a:spcBef>
        <a:spcAft>
          <a:spcPct val="0"/>
        </a:spcAft>
        <a:defRPr sz="2200" b="1">
          <a:solidFill>
            <a:srgbClr val="2A2A7E"/>
          </a:solidFill>
          <a:latin typeface="Tahoma" pitchFamily="34" charset="0"/>
        </a:defRPr>
      </a:lvl8pPr>
      <a:lvl9pPr marL="1828800" algn="l" rtl="0" eaLnBrk="0" fontAlgn="base" hangingPunct="0">
        <a:spcBef>
          <a:spcPct val="0"/>
        </a:spcBef>
        <a:spcAft>
          <a:spcPct val="0"/>
        </a:spcAft>
        <a:defRPr sz="2200" b="1">
          <a:solidFill>
            <a:srgbClr val="2A2A7E"/>
          </a:solidFill>
          <a:latin typeface="Tahoma" pitchFamily="34" charset="0"/>
        </a:defRPr>
      </a:lvl9pPr>
    </p:titleStyle>
    <p:bodyStyle>
      <a:lvl1pPr marL="182563" indent="-182563" algn="l" rtl="0" eaLnBrk="0" fontAlgn="base" hangingPunct="0">
        <a:spcBef>
          <a:spcPct val="100000"/>
        </a:spcBef>
        <a:spcAft>
          <a:spcPct val="0"/>
        </a:spcAft>
        <a:buClr>
          <a:schemeClr val="tx1"/>
        </a:buClr>
        <a:buSzPct val="110000"/>
        <a:buChar char="•"/>
        <a:defRPr sz="1600">
          <a:solidFill>
            <a:schemeClr val="tx1"/>
          </a:solidFill>
          <a:latin typeface="+mn-lt"/>
          <a:ea typeface="+mn-ea"/>
          <a:cs typeface="+mn-cs"/>
        </a:defRPr>
      </a:lvl1pPr>
      <a:lvl2pPr marL="355600" indent="-171450" algn="l" rtl="0" eaLnBrk="0" fontAlgn="base" hangingPunct="0">
        <a:lnSpc>
          <a:spcPct val="90000"/>
        </a:lnSpc>
        <a:spcBef>
          <a:spcPct val="40000"/>
        </a:spcBef>
        <a:spcAft>
          <a:spcPct val="0"/>
        </a:spcAft>
        <a:buClr>
          <a:schemeClr val="tx1"/>
        </a:buClr>
        <a:buFont typeface="Arial" charset="0"/>
        <a:buChar char="–"/>
        <a:defRPr sz="1600">
          <a:solidFill>
            <a:schemeClr val="tx1"/>
          </a:solidFill>
          <a:latin typeface="+mn-lt"/>
        </a:defRPr>
      </a:lvl2pPr>
      <a:lvl3pPr marL="808038" indent="-271463" algn="l" rtl="0" eaLnBrk="0" fontAlgn="base" hangingPunct="0">
        <a:lnSpc>
          <a:spcPct val="90000"/>
        </a:lnSpc>
        <a:spcBef>
          <a:spcPct val="40000"/>
        </a:spcBef>
        <a:spcAft>
          <a:spcPct val="0"/>
        </a:spcAft>
        <a:buClr>
          <a:srgbClr val="0B1F65"/>
        </a:buClr>
        <a:buChar char="•"/>
        <a:defRPr sz="1600">
          <a:solidFill>
            <a:schemeClr val="tx1"/>
          </a:solidFill>
          <a:latin typeface="+mn-lt"/>
        </a:defRPr>
      </a:lvl3pPr>
      <a:lvl4pPr marL="1262063" indent="-188913" algn="l" rtl="0" eaLnBrk="0" fontAlgn="base" hangingPunct="0">
        <a:lnSpc>
          <a:spcPct val="90000"/>
        </a:lnSpc>
        <a:spcBef>
          <a:spcPct val="40000"/>
        </a:spcBef>
        <a:spcAft>
          <a:spcPct val="0"/>
        </a:spcAft>
        <a:buClr>
          <a:srgbClr val="0B1F65"/>
        </a:buClr>
        <a:buChar char="-"/>
        <a:defRPr sz="1600">
          <a:solidFill>
            <a:schemeClr val="tx1"/>
          </a:solidFill>
          <a:latin typeface="+mn-lt"/>
        </a:defRPr>
      </a:lvl4pPr>
      <a:lvl5pPr marL="2608263" indent="-779463" algn="l" rtl="0" eaLnBrk="0" fontAlgn="base" hangingPunct="0">
        <a:lnSpc>
          <a:spcPct val="90000"/>
        </a:lnSpc>
        <a:spcBef>
          <a:spcPct val="0"/>
        </a:spcBef>
        <a:spcAft>
          <a:spcPct val="40000"/>
        </a:spcAft>
        <a:buClr>
          <a:schemeClr val="tx1"/>
        </a:buClr>
        <a:buSzPct val="40000"/>
        <a:buFont typeface="Arial" charset="0"/>
        <a:defRPr sz="1600">
          <a:solidFill>
            <a:schemeClr val="tx1"/>
          </a:solidFill>
          <a:latin typeface="Book Antiqua" pitchFamily="18" charset="0"/>
        </a:defRPr>
      </a:lvl5pPr>
      <a:lvl6pPr marL="3065463" algn="l" rtl="0" eaLnBrk="0" fontAlgn="base" hangingPunct="0">
        <a:lnSpc>
          <a:spcPct val="90000"/>
        </a:lnSpc>
        <a:spcBef>
          <a:spcPct val="0"/>
        </a:spcBef>
        <a:spcAft>
          <a:spcPct val="40000"/>
        </a:spcAft>
        <a:buClr>
          <a:schemeClr val="tx1"/>
        </a:buClr>
        <a:buSzPct val="40000"/>
        <a:buFont typeface="Arial" charset="0"/>
        <a:defRPr sz="1600">
          <a:solidFill>
            <a:schemeClr val="tx1"/>
          </a:solidFill>
          <a:latin typeface="Book Antiqua" pitchFamily="18" charset="0"/>
        </a:defRPr>
      </a:lvl6pPr>
      <a:lvl7pPr marL="3522663" algn="l" rtl="0" eaLnBrk="0" fontAlgn="base" hangingPunct="0">
        <a:lnSpc>
          <a:spcPct val="90000"/>
        </a:lnSpc>
        <a:spcBef>
          <a:spcPct val="0"/>
        </a:spcBef>
        <a:spcAft>
          <a:spcPct val="40000"/>
        </a:spcAft>
        <a:buClr>
          <a:schemeClr val="tx1"/>
        </a:buClr>
        <a:buSzPct val="40000"/>
        <a:buFont typeface="Arial" charset="0"/>
        <a:defRPr sz="1600">
          <a:solidFill>
            <a:schemeClr val="tx1"/>
          </a:solidFill>
          <a:latin typeface="Book Antiqua" pitchFamily="18" charset="0"/>
        </a:defRPr>
      </a:lvl7pPr>
      <a:lvl8pPr marL="3979863" algn="l" rtl="0" eaLnBrk="0" fontAlgn="base" hangingPunct="0">
        <a:lnSpc>
          <a:spcPct val="90000"/>
        </a:lnSpc>
        <a:spcBef>
          <a:spcPct val="0"/>
        </a:spcBef>
        <a:spcAft>
          <a:spcPct val="40000"/>
        </a:spcAft>
        <a:buClr>
          <a:schemeClr val="tx1"/>
        </a:buClr>
        <a:buSzPct val="40000"/>
        <a:buFont typeface="Arial" charset="0"/>
        <a:defRPr sz="1600">
          <a:solidFill>
            <a:schemeClr val="tx1"/>
          </a:solidFill>
          <a:latin typeface="Book Antiqua" pitchFamily="18" charset="0"/>
        </a:defRPr>
      </a:lvl8pPr>
      <a:lvl9pPr marL="4437063" algn="l" rtl="0" eaLnBrk="0" fontAlgn="base" hangingPunct="0">
        <a:lnSpc>
          <a:spcPct val="90000"/>
        </a:lnSpc>
        <a:spcBef>
          <a:spcPct val="0"/>
        </a:spcBef>
        <a:spcAft>
          <a:spcPct val="40000"/>
        </a:spcAft>
        <a:buClr>
          <a:schemeClr val="tx1"/>
        </a:buClr>
        <a:buSzPct val="40000"/>
        <a:buFont typeface="Arial" charset="0"/>
        <a:defRPr sz="1600">
          <a:solidFill>
            <a:schemeClr val="tx1"/>
          </a:solidFill>
          <a:latin typeface="Book Antiqua" pitchFamily="18" charset="0"/>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5.xml"/><Relationship Id="rId7" Type="http://schemas.openxmlformats.org/officeDocument/2006/relationships/image" Target="../media/image2.wmf"/><Relationship Id="rId2" Type="http://schemas.openxmlformats.org/officeDocument/2006/relationships/tags" Target="../tags/tag7.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5.xml"/><Relationship Id="rId7" Type="http://schemas.openxmlformats.org/officeDocument/2006/relationships/image" Target="../media/image2.wmf"/><Relationship Id="rId2" Type="http://schemas.openxmlformats.org/officeDocument/2006/relationships/tags" Target="../tags/tag8.xml"/><Relationship Id="rId1" Type="http://schemas.openxmlformats.org/officeDocument/2006/relationships/vmlDrawing" Target="../drawings/vmlDrawing3.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5.xml"/><Relationship Id="rId7" Type="http://schemas.openxmlformats.org/officeDocument/2006/relationships/image" Target="../media/image2.wmf"/><Relationship Id="rId2" Type="http://schemas.openxmlformats.org/officeDocument/2006/relationships/tags" Target="../tags/tag9.xml"/><Relationship Id="rId1" Type="http://schemas.openxmlformats.org/officeDocument/2006/relationships/vmlDrawing" Target="../drawings/vmlDrawing4.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5.xml"/><Relationship Id="rId7" Type="http://schemas.openxmlformats.org/officeDocument/2006/relationships/image" Target="../media/image2.wmf"/><Relationship Id="rId2" Type="http://schemas.openxmlformats.org/officeDocument/2006/relationships/tags" Target="../tags/tag10.xml"/><Relationship Id="rId1" Type="http://schemas.openxmlformats.org/officeDocument/2006/relationships/vmlDrawing" Target="../drawings/vmlDrawing5.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5.xml"/><Relationship Id="rId7" Type="http://schemas.openxmlformats.org/officeDocument/2006/relationships/image" Target="../media/image2.wmf"/><Relationship Id="rId2" Type="http://schemas.openxmlformats.org/officeDocument/2006/relationships/tags" Target="../tags/tag11.xml"/><Relationship Id="rId1" Type="http://schemas.openxmlformats.org/officeDocument/2006/relationships/vmlDrawing" Target="../drawings/vmlDrawing6.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5.xml"/><Relationship Id="rId7" Type="http://schemas.openxmlformats.org/officeDocument/2006/relationships/image" Target="../media/image2.wmf"/><Relationship Id="rId2" Type="http://schemas.openxmlformats.org/officeDocument/2006/relationships/tags" Target="../tags/tag12.xml"/><Relationship Id="rId1" Type="http://schemas.openxmlformats.org/officeDocument/2006/relationships/vmlDrawing" Target="../drawings/vmlDrawing7.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5.xml"/><Relationship Id="rId7" Type="http://schemas.openxmlformats.org/officeDocument/2006/relationships/image" Target="../media/image2.wmf"/><Relationship Id="rId2" Type="http://schemas.openxmlformats.org/officeDocument/2006/relationships/tags" Target="../tags/tag13.xml"/><Relationship Id="rId1" Type="http://schemas.openxmlformats.org/officeDocument/2006/relationships/vmlDrawing" Target="../drawings/vmlDrawing8.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ChangeArrowheads="1"/>
          </p:cNvSpPr>
          <p:nvPr/>
        </p:nvSpPr>
        <p:spPr bwMode="auto">
          <a:xfrm>
            <a:off x="492505" y="1355575"/>
            <a:ext cx="11242963" cy="3207032"/>
          </a:xfrm>
          <a:prstGeom prst="rect">
            <a:avLst/>
          </a:prstGeom>
          <a:noFill/>
          <a:ln w="9525">
            <a:noFill/>
            <a:miter lim="800000"/>
            <a:headEnd/>
            <a:tailEnd/>
          </a:ln>
        </p:spPr>
        <p:txBody>
          <a:bodyPr wrap="square" lIns="0" tIns="0" rIns="0" bIns="0">
            <a:spAutoFit/>
          </a:bodyPr>
          <a:lstStyle/>
          <a:p>
            <a:pPr algn="l">
              <a:lnSpc>
                <a:spcPct val="95000"/>
              </a:lnSpc>
            </a:pPr>
            <a:endParaRPr lang="el-GR" altLang="el-GR" sz="2400" dirty="0">
              <a:solidFill>
                <a:srgbClr val="2A2A7E"/>
              </a:solidFill>
              <a:latin typeface="Century Gothic" panose="020B0502020202020204" pitchFamily="34" charset="0"/>
              <a:cs typeface="Arial" pitchFamily="34" charset="0"/>
            </a:endParaRPr>
          </a:p>
          <a:p>
            <a:pPr>
              <a:lnSpc>
                <a:spcPct val="150000"/>
              </a:lnSpc>
            </a:pPr>
            <a:r>
              <a:rPr lang="el-GR" sz="2800" dirty="0" smtClean="0">
                <a:solidFill>
                  <a:srgbClr val="2A2A7E"/>
                </a:solidFill>
                <a:latin typeface="Century Gothic" panose="020B0502020202020204" pitchFamily="34" charset="0"/>
                <a:cs typeface="Arial" pitchFamily="34" charset="0"/>
              </a:rPr>
              <a:t>ΒΙΩΣΙΜΗ ΤΟΥΡΙΣΤΙΚΗ ΑΝΑΠΤΥΞΗ ΣΤΑ ΙΟΝΙΑ ΝΗΣΙΑ</a:t>
            </a:r>
          </a:p>
          <a:p>
            <a:pPr>
              <a:lnSpc>
                <a:spcPct val="150000"/>
              </a:lnSpc>
            </a:pPr>
            <a:r>
              <a:rPr lang="el-GR" sz="2800" b="0" i="1" dirty="0" smtClean="0">
                <a:solidFill>
                  <a:srgbClr val="2A2A7E"/>
                </a:solidFill>
                <a:latin typeface="Century Gothic" panose="020B0502020202020204" pitchFamily="34" charset="0"/>
                <a:cs typeface="Arial" pitchFamily="34" charset="0"/>
              </a:rPr>
              <a:t>(Παρουσίαση Οδικού Χάρτη)</a:t>
            </a:r>
            <a:endParaRPr lang="el-GR" sz="2800" b="0" i="1" dirty="0">
              <a:solidFill>
                <a:srgbClr val="2A2A7E"/>
              </a:solidFill>
              <a:latin typeface="Century Gothic" panose="020B0502020202020204" pitchFamily="34" charset="0"/>
              <a:cs typeface="Arial" pitchFamily="34" charset="0"/>
            </a:endParaRPr>
          </a:p>
          <a:p>
            <a:endParaRPr lang="el-GR" sz="2400" dirty="0" smtClean="0">
              <a:solidFill>
                <a:srgbClr val="2A2A7E"/>
              </a:solidFill>
              <a:latin typeface="Century Gothic" panose="020B0502020202020204" pitchFamily="34" charset="0"/>
              <a:cs typeface="Arial" pitchFamily="34" charset="0"/>
            </a:endParaRPr>
          </a:p>
          <a:p>
            <a:endParaRPr lang="en-US" sz="2000" dirty="0">
              <a:solidFill>
                <a:srgbClr val="2A2A7E"/>
              </a:solidFill>
              <a:latin typeface="Century Gothic" panose="020B0502020202020204" pitchFamily="34" charset="0"/>
              <a:cs typeface="Arial" pitchFamily="34" charset="0"/>
            </a:endParaRPr>
          </a:p>
          <a:p>
            <a:endParaRPr lang="el-GR" altLang="el-GR" sz="2400" i="1" dirty="0" smtClean="0">
              <a:solidFill>
                <a:srgbClr val="2A2A7E"/>
              </a:solidFill>
              <a:latin typeface="Century Gothic" panose="020B0502020202020204" pitchFamily="34" charset="0"/>
              <a:cs typeface="Arial" pitchFamily="34" charset="0"/>
            </a:endParaRPr>
          </a:p>
          <a:p>
            <a:pPr algn="l">
              <a:lnSpc>
                <a:spcPct val="95000"/>
              </a:lnSpc>
              <a:spcBef>
                <a:spcPts val="600"/>
              </a:spcBef>
            </a:pPr>
            <a:r>
              <a:rPr lang="el-GR" altLang="el-GR" sz="1600" i="1" dirty="0" smtClean="0">
                <a:solidFill>
                  <a:schemeClr val="accent2">
                    <a:lumMod val="50000"/>
                  </a:schemeClr>
                </a:solidFill>
                <a:latin typeface="Century Gothic" panose="020B0502020202020204" pitchFamily="34" charset="0"/>
                <a:cs typeface="Arial" pitchFamily="34" charset="0"/>
              </a:rPr>
              <a:t>ΕΙΔΙΚΗ ΥΠΗΡΕΣΙΑ ΔΙΑΧΕΙΡΙΣΗΣ ΠΡΟΓΡΑΜΜΑΤΟΣ «ΙΟΝΙΑ ΝΗΣΙΑ»</a:t>
            </a:r>
            <a:endParaRPr lang="el-GR" altLang="el-GR" sz="1600" i="1" dirty="0">
              <a:solidFill>
                <a:schemeClr val="accent2">
                  <a:lumMod val="50000"/>
                </a:schemeClr>
              </a:solidFill>
              <a:latin typeface="Century Gothic" panose="020B0502020202020204" pitchFamily="34" charset="0"/>
              <a:cs typeface="Arial" pitchFamily="34" charset="0"/>
            </a:endParaRPr>
          </a:p>
          <a:p>
            <a:pPr algn="l">
              <a:lnSpc>
                <a:spcPct val="95000"/>
              </a:lnSpc>
              <a:spcBef>
                <a:spcPct val="55000"/>
              </a:spcBef>
            </a:pPr>
            <a:endParaRPr lang="en-GB" altLang="el-GR" sz="1800" b="0" dirty="0">
              <a:solidFill>
                <a:srgbClr val="000000"/>
              </a:solidFill>
              <a:latin typeface="Century Gothic" panose="020B0502020202020204" pitchFamily="34" charset="0"/>
              <a:cs typeface="Arial" pitchFamily="34" charset="0"/>
            </a:endParaRPr>
          </a:p>
        </p:txBody>
      </p:sp>
      <p:graphicFrame>
        <p:nvGraphicFramePr>
          <p:cNvPr id="3077" name="Rectangle 18" hidden="1"/>
          <p:cNvGraphicFramePr>
            <a:graphicFrameLocks/>
          </p:cNvGraphicFramePr>
          <p:nvPr>
            <p:custDataLst>
              <p:tags r:id="rId2"/>
            </p:custDataLst>
          </p:nvPr>
        </p:nvGraphicFramePr>
        <p:xfrm>
          <a:off x="1143000" y="0"/>
          <a:ext cx="158750" cy="158750"/>
        </p:xfrm>
        <a:graphic>
          <a:graphicData uri="http://schemas.openxmlformats.org/presentationml/2006/ole">
            <mc:AlternateContent xmlns:mc="http://schemas.openxmlformats.org/markup-compatibility/2006">
              <mc:Choice xmlns:v="urn:schemas-microsoft-com:vml" Requires="v">
                <p:oleObj spid="_x0000_s178106" name="think-cell Slide" r:id="rId5" imgW="0" imgH="0" progId="">
                  <p:embed/>
                </p:oleObj>
              </mc:Choice>
              <mc:Fallback>
                <p:oleObj name="think-cell Slide" r:id="rId5" imgW="0" imgH="0" progId="">
                  <p:embed/>
                  <p:pic>
                    <p:nvPicPr>
                      <p:cNvPr id="0" name="AutoShape 368"/>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14300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8" name="Rectangle 37"/>
          <p:cNvSpPr>
            <a:spLocks noChangeArrowheads="1"/>
          </p:cNvSpPr>
          <p:nvPr/>
        </p:nvSpPr>
        <p:spPr bwMode="auto">
          <a:xfrm>
            <a:off x="9787860" y="5529240"/>
            <a:ext cx="1947608" cy="204671"/>
          </a:xfrm>
          <a:prstGeom prst="rect">
            <a:avLst/>
          </a:prstGeom>
          <a:noFill/>
          <a:ln w="9525">
            <a:noFill/>
            <a:miter lim="800000"/>
            <a:headEnd/>
            <a:tailEnd/>
          </a:ln>
        </p:spPr>
        <p:txBody>
          <a:bodyPr wrap="square" lIns="0" tIns="0" rIns="0" bIns="0">
            <a:spAutoFit/>
          </a:bodyPr>
          <a:lstStyle/>
          <a:p>
            <a:pPr algn="r">
              <a:lnSpc>
                <a:spcPct val="95000"/>
              </a:lnSpc>
              <a:spcBef>
                <a:spcPct val="55000"/>
              </a:spcBef>
            </a:pPr>
            <a:r>
              <a:rPr lang="el-GR" altLang="el-GR" sz="1400" b="0" dirty="0" smtClean="0">
                <a:solidFill>
                  <a:schemeClr val="accent2">
                    <a:lumMod val="50000"/>
                  </a:schemeClr>
                </a:solidFill>
                <a:latin typeface="Century Gothic" panose="020B0502020202020204" pitchFamily="34" charset="0"/>
              </a:rPr>
              <a:t>ΦΕΒΡΟΥΑΡΙΟΣ 2023</a:t>
            </a:r>
            <a:endParaRPr lang="en-GB" altLang="el-GR" sz="1400" b="0" dirty="0">
              <a:solidFill>
                <a:schemeClr val="accent2">
                  <a:lumMod val="50000"/>
                </a:schemeClr>
              </a:solidFill>
              <a:latin typeface="Century Gothic" panose="020B0502020202020204" pitchFamily="34" charset="0"/>
            </a:endParaRPr>
          </a:p>
        </p:txBody>
      </p:sp>
      <p:graphicFrame>
        <p:nvGraphicFramePr>
          <p:cNvPr id="12" name="Αντικείμενο 11"/>
          <p:cNvGraphicFramePr>
            <a:graphicFrameLocks noChangeAspect="1"/>
          </p:cNvGraphicFramePr>
          <p:nvPr>
            <p:extLst>
              <p:ext uri="{D42A27DB-BD31-4B8C-83A1-F6EECF244321}">
                <p14:modId xmlns:p14="http://schemas.microsoft.com/office/powerpoint/2010/main" val="2290271453"/>
              </p:ext>
            </p:extLst>
          </p:nvPr>
        </p:nvGraphicFramePr>
        <p:xfrm>
          <a:off x="397209" y="5529240"/>
          <a:ext cx="4113213" cy="866775"/>
        </p:xfrm>
        <a:graphic>
          <a:graphicData uri="http://schemas.openxmlformats.org/presentationml/2006/ole">
            <mc:AlternateContent xmlns:mc="http://schemas.openxmlformats.org/markup-compatibility/2006">
              <mc:Choice xmlns:v="urn:schemas-microsoft-com:vml" Requires="v">
                <p:oleObj spid="_x0000_s178107" name="Εικόνα Bitmap" r:id="rId6" imgW="7934400" imgH="1676520" progId="Paint.Picture">
                  <p:embed/>
                </p:oleObj>
              </mc:Choice>
              <mc:Fallback>
                <p:oleObj name="Εικόνα Bitmap" r:id="rId6" imgW="7934400" imgH="1676520" progId="Paint.Picture">
                  <p:embed/>
                  <p:pic>
                    <p:nvPicPr>
                      <p:cNvPr id="8" name="Αντικείμενο 7"/>
                      <p:cNvPicPr>
                        <a:picLocks noChangeAspect="1" noChangeArrowheads="1"/>
                      </p:cNvPicPr>
                      <p:nvPr/>
                    </p:nvPicPr>
                    <p:blipFill>
                      <a:blip r:embed="rId7"/>
                      <a:srcRect/>
                      <a:stretch>
                        <a:fillRect/>
                      </a:stretch>
                    </p:blipFill>
                    <p:spPr bwMode="auto">
                      <a:xfrm>
                        <a:off x="397209" y="5529240"/>
                        <a:ext cx="4113213" cy="866775"/>
                      </a:xfrm>
                      <a:prstGeom prst="rect">
                        <a:avLst/>
                      </a:prstGeom>
                      <a:noFill/>
                    </p:spPr>
                  </p:pic>
                </p:oleObj>
              </mc:Fallback>
            </mc:AlternateContent>
          </a:graphicData>
        </a:graphic>
      </p:graphicFrame>
    </p:spTree>
    <p:extLst>
      <p:ext uri="{BB962C8B-B14F-4D97-AF65-F5344CB8AC3E}">
        <p14:creationId xmlns:p14="http://schemas.microsoft.com/office/powerpoint/2010/main" val="19339067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ChangeArrowheads="1"/>
          </p:cNvSpPr>
          <p:nvPr/>
        </p:nvSpPr>
        <p:spPr bwMode="auto">
          <a:xfrm>
            <a:off x="482879" y="701057"/>
            <a:ext cx="11242963" cy="4216539"/>
          </a:xfrm>
          <a:prstGeom prst="rect">
            <a:avLst/>
          </a:prstGeom>
          <a:noFill/>
          <a:ln w="9525">
            <a:noFill/>
            <a:miter lim="800000"/>
            <a:headEnd/>
            <a:tailEnd/>
          </a:ln>
        </p:spPr>
        <p:txBody>
          <a:bodyPr wrap="square" lIns="0" tIns="0" rIns="0" bIns="0">
            <a:spAutoFit/>
          </a:bodyPr>
          <a:lstStyle/>
          <a:p>
            <a:pPr marL="342900" indent="-342900" algn="l">
              <a:lnSpc>
                <a:spcPct val="100000"/>
              </a:lnSpc>
              <a:spcBef>
                <a:spcPts val="300"/>
              </a:spcBef>
              <a:spcAft>
                <a:spcPts val="300"/>
              </a:spcAft>
              <a:buFont typeface="Arial" panose="020B0604020202020204" pitchFamily="34" charset="0"/>
              <a:buChar char="•"/>
            </a:pPr>
            <a:r>
              <a:rPr lang="el-GR" sz="2400" b="0" dirty="0" smtClean="0">
                <a:solidFill>
                  <a:srgbClr val="2A2A7E"/>
                </a:solidFill>
                <a:latin typeface="Century Gothic" panose="020B0502020202020204" pitchFamily="34" charset="0"/>
                <a:cs typeface="Arial" pitchFamily="34" charset="0"/>
              </a:rPr>
              <a:t>Το τελευταίο χρονικό διάστημα και ιδιαίτερα μετά την πρόσφατη κρίση της πανδημίας </a:t>
            </a:r>
            <a:r>
              <a:rPr lang="en-US" sz="2400" b="0" dirty="0" smtClean="0">
                <a:solidFill>
                  <a:srgbClr val="2A2A7E"/>
                </a:solidFill>
                <a:latin typeface="Century Gothic" panose="020B0502020202020204" pitchFamily="34" charset="0"/>
                <a:cs typeface="Arial" pitchFamily="34" charset="0"/>
              </a:rPr>
              <a:t>COVID19</a:t>
            </a:r>
            <a:r>
              <a:rPr lang="el-GR" sz="2400" b="0" dirty="0" smtClean="0">
                <a:solidFill>
                  <a:srgbClr val="2A2A7E"/>
                </a:solidFill>
                <a:latin typeface="Century Gothic" panose="020B0502020202020204" pitchFamily="34" charset="0"/>
                <a:cs typeface="Arial" pitchFamily="34" charset="0"/>
              </a:rPr>
              <a:t>, έχει έλθει στο προσκήνιο</a:t>
            </a:r>
            <a:r>
              <a:rPr lang="en-US" sz="2400" b="0" dirty="0" smtClean="0">
                <a:solidFill>
                  <a:srgbClr val="2A2A7E"/>
                </a:solidFill>
                <a:latin typeface="Century Gothic" panose="020B0502020202020204" pitchFamily="34" charset="0"/>
                <a:cs typeface="Arial" pitchFamily="34" charset="0"/>
              </a:rPr>
              <a:t> </a:t>
            </a:r>
            <a:r>
              <a:rPr lang="el-GR" sz="2400" b="0" dirty="0" smtClean="0">
                <a:solidFill>
                  <a:srgbClr val="2A2A7E"/>
                </a:solidFill>
                <a:latin typeface="Century Gothic" panose="020B0502020202020204" pitchFamily="34" charset="0"/>
                <a:cs typeface="Arial" pitchFamily="34" charset="0"/>
              </a:rPr>
              <a:t>με επιτακτικό τρόπο, η έννοια του «βιώσιμου τουρισμού».</a:t>
            </a:r>
          </a:p>
          <a:p>
            <a:pPr algn="l">
              <a:lnSpc>
                <a:spcPct val="100000"/>
              </a:lnSpc>
              <a:spcBef>
                <a:spcPts val="300"/>
              </a:spcBef>
              <a:spcAft>
                <a:spcPts val="300"/>
              </a:spcAft>
            </a:pPr>
            <a:endParaRPr lang="en-US" sz="2400" b="0" dirty="0" smtClean="0">
              <a:solidFill>
                <a:srgbClr val="2A2A7E"/>
              </a:solidFill>
              <a:latin typeface="Century Gothic" panose="020B0502020202020204" pitchFamily="34" charset="0"/>
              <a:cs typeface="Arial" pitchFamily="34" charset="0"/>
            </a:endParaRPr>
          </a:p>
          <a:p>
            <a:pPr marL="342900" indent="-342900" algn="l">
              <a:lnSpc>
                <a:spcPct val="100000"/>
              </a:lnSpc>
              <a:spcBef>
                <a:spcPts val="300"/>
              </a:spcBef>
              <a:spcAft>
                <a:spcPts val="300"/>
              </a:spcAft>
              <a:buFont typeface="Arial" panose="020B0604020202020204" pitchFamily="34" charset="0"/>
              <a:buChar char="•"/>
            </a:pPr>
            <a:r>
              <a:rPr lang="el-GR" sz="2400" b="0" dirty="0" smtClean="0">
                <a:solidFill>
                  <a:srgbClr val="2A2A7E"/>
                </a:solidFill>
                <a:latin typeface="Century Gothic" panose="020B0502020202020204" pitchFamily="34" charset="0"/>
                <a:cs typeface="Arial" pitchFamily="34" charset="0"/>
              </a:rPr>
              <a:t>Το Ευρωπαϊκό Συμβούλιο </a:t>
            </a:r>
            <a:r>
              <a:rPr lang="el-GR" sz="2400" b="0" dirty="0">
                <a:solidFill>
                  <a:srgbClr val="2A2A7E"/>
                </a:solidFill>
                <a:latin typeface="Century Gothic" panose="020B0502020202020204" pitchFamily="34" charset="0"/>
                <a:cs typeface="Arial" pitchFamily="34" charset="0"/>
              </a:rPr>
              <a:t>με την </a:t>
            </a:r>
            <a:r>
              <a:rPr lang="el-GR" sz="2400" b="0" dirty="0" smtClean="0">
                <a:solidFill>
                  <a:srgbClr val="2A2A7E"/>
                </a:solidFill>
                <a:latin typeface="Century Gothic" panose="020B0502020202020204" pitchFamily="34" charset="0"/>
                <a:cs typeface="Arial" pitchFamily="34" charset="0"/>
              </a:rPr>
              <a:t>15441/01-12-2022 απόφαση, υπογραμμίζει </a:t>
            </a:r>
            <a:r>
              <a:rPr lang="el-GR" sz="2400" b="0" dirty="0">
                <a:solidFill>
                  <a:srgbClr val="2A2A7E"/>
                </a:solidFill>
                <a:latin typeface="Century Gothic" panose="020B0502020202020204" pitchFamily="34" charset="0"/>
                <a:cs typeface="Arial" pitchFamily="34" charset="0"/>
              </a:rPr>
              <a:t>την ανάγκη προώθησης του αειφόρου τουρισμού, λαμβάνοντας υπόψη όλες τις βασικές διαστάσεις της οικονομικής, περιβαλλοντικής, πολιτιστικής και κοινωνικής βιωσιμότητας, σύμφωνα με την Ατζέντα των Ηνωμένων Εθνών 2030 για τη βιώσιμη Ανάπτυξη και τη δέσμευση για υποστήριξη του τουρισμού που δημιουργεί βιώσιμες θέσεις εργασίας και προωθεί τον τοπικό πολιτισμό, τα προϊόντα και τις υπηρεσίες</a:t>
            </a:r>
            <a:r>
              <a:rPr lang="el-GR" sz="2400" b="0" dirty="0" smtClean="0">
                <a:solidFill>
                  <a:srgbClr val="2A2A7E"/>
                </a:solidFill>
                <a:latin typeface="Century Gothic" panose="020B0502020202020204" pitchFamily="34" charset="0"/>
                <a:cs typeface="Arial" pitchFamily="34" charset="0"/>
              </a:rPr>
              <a:t>.</a:t>
            </a:r>
            <a:endParaRPr lang="en-GB" altLang="el-GR" sz="1800" b="0" dirty="0">
              <a:solidFill>
                <a:srgbClr val="000000"/>
              </a:solidFill>
              <a:latin typeface="Century Gothic" panose="020B0502020202020204" pitchFamily="34" charset="0"/>
              <a:cs typeface="Arial" pitchFamily="34" charset="0"/>
            </a:endParaRPr>
          </a:p>
        </p:txBody>
      </p:sp>
      <p:graphicFrame>
        <p:nvGraphicFramePr>
          <p:cNvPr id="3077" name="Rectangle 18" hidden="1"/>
          <p:cNvGraphicFramePr>
            <a:graphicFrameLocks/>
          </p:cNvGraphicFramePr>
          <p:nvPr>
            <p:custDataLst>
              <p:tags r:id="rId2"/>
            </p:custDataLst>
          </p:nvPr>
        </p:nvGraphicFramePr>
        <p:xfrm>
          <a:off x="1143000" y="0"/>
          <a:ext cx="158750" cy="158750"/>
        </p:xfrm>
        <a:graphic>
          <a:graphicData uri="http://schemas.openxmlformats.org/presentationml/2006/ole">
            <mc:AlternateContent xmlns:mc="http://schemas.openxmlformats.org/markup-compatibility/2006">
              <mc:Choice xmlns:v="urn:schemas-microsoft-com:vml" Requires="v">
                <p:oleObj spid="_x0000_s179376" name="think-cell Slide" r:id="rId5" imgW="0" imgH="0" progId="">
                  <p:embed/>
                </p:oleObj>
              </mc:Choice>
              <mc:Fallback>
                <p:oleObj name="think-cell Slide" r:id="rId5" imgW="0" imgH="0" progId="">
                  <p:embed/>
                  <p:pic>
                    <p:nvPicPr>
                      <p:cNvPr id="3077" name="Rectangle 18" hidden="1"/>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14300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 name="Αντικείμενο 11"/>
          <p:cNvGraphicFramePr>
            <a:graphicFrameLocks noChangeAspect="1"/>
          </p:cNvGraphicFramePr>
          <p:nvPr>
            <p:extLst>
              <p:ext uri="{D42A27DB-BD31-4B8C-83A1-F6EECF244321}">
                <p14:modId xmlns:p14="http://schemas.microsoft.com/office/powerpoint/2010/main" val="2062165003"/>
              </p:ext>
            </p:extLst>
          </p:nvPr>
        </p:nvGraphicFramePr>
        <p:xfrm>
          <a:off x="358708" y="5644743"/>
          <a:ext cx="4113213" cy="866775"/>
        </p:xfrm>
        <a:graphic>
          <a:graphicData uri="http://schemas.openxmlformats.org/presentationml/2006/ole">
            <mc:AlternateContent xmlns:mc="http://schemas.openxmlformats.org/markup-compatibility/2006">
              <mc:Choice xmlns:v="urn:schemas-microsoft-com:vml" Requires="v">
                <p:oleObj spid="_x0000_s179377" name="Εικόνα Bitmap" r:id="rId6" imgW="7934400" imgH="1676520" progId="Paint.Picture">
                  <p:embed/>
                </p:oleObj>
              </mc:Choice>
              <mc:Fallback>
                <p:oleObj name="Εικόνα Bitmap" r:id="rId6" imgW="7934400" imgH="1676520" progId="Paint.Picture">
                  <p:embed/>
                  <p:pic>
                    <p:nvPicPr>
                      <p:cNvPr id="12" name="Αντικείμενο 11"/>
                      <p:cNvPicPr>
                        <a:picLocks noChangeAspect="1" noChangeArrowheads="1"/>
                      </p:cNvPicPr>
                      <p:nvPr/>
                    </p:nvPicPr>
                    <p:blipFill>
                      <a:blip r:embed="rId7"/>
                      <a:srcRect/>
                      <a:stretch>
                        <a:fillRect/>
                      </a:stretch>
                    </p:blipFill>
                    <p:spPr bwMode="auto">
                      <a:xfrm>
                        <a:off x="358708" y="5644743"/>
                        <a:ext cx="4113213" cy="866775"/>
                      </a:xfrm>
                      <a:prstGeom prst="rect">
                        <a:avLst/>
                      </a:prstGeom>
                      <a:noFill/>
                    </p:spPr>
                  </p:pic>
                </p:oleObj>
              </mc:Fallback>
            </mc:AlternateContent>
          </a:graphicData>
        </a:graphic>
      </p:graphicFrame>
    </p:spTree>
    <p:extLst>
      <p:ext uri="{BB962C8B-B14F-4D97-AF65-F5344CB8AC3E}">
        <p14:creationId xmlns:p14="http://schemas.microsoft.com/office/powerpoint/2010/main" val="18725775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ChangeArrowheads="1"/>
          </p:cNvSpPr>
          <p:nvPr/>
        </p:nvSpPr>
        <p:spPr bwMode="auto">
          <a:xfrm>
            <a:off x="482879" y="701057"/>
            <a:ext cx="11242963" cy="4154984"/>
          </a:xfrm>
          <a:prstGeom prst="rect">
            <a:avLst/>
          </a:prstGeom>
          <a:noFill/>
          <a:ln w="9525">
            <a:noFill/>
            <a:miter lim="800000"/>
            <a:headEnd/>
            <a:tailEnd/>
          </a:ln>
        </p:spPr>
        <p:txBody>
          <a:bodyPr wrap="square" lIns="0" tIns="0" rIns="0" bIns="0">
            <a:spAutoFit/>
          </a:bodyPr>
          <a:lstStyle/>
          <a:p>
            <a:pPr marL="342900" indent="-342900" algn="l">
              <a:lnSpc>
                <a:spcPct val="100000"/>
              </a:lnSpc>
              <a:spcBef>
                <a:spcPts val="300"/>
              </a:spcBef>
              <a:spcAft>
                <a:spcPts val="300"/>
              </a:spcAft>
              <a:buFont typeface="Arial" panose="020B0604020202020204" pitchFamily="34" charset="0"/>
              <a:buChar char="•"/>
            </a:pPr>
            <a:r>
              <a:rPr lang="el-GR" sz="2400" b="0" dirty="0">
                <a:solidFill>
                  <a:srgbClr val="2A2A7E"/>
                </a:solidFill>
                <a:latin typeface="Century Gothic" panose="020B0502020202020204" pitchFamily="34" charset="0"/>
                <a:cs typeface="Arial" pitchFamily="34" charset="0"/>
              </a:rPr>
              <a:t>Η </a:t>
            </a:r>
            <a:r>
              <a:rPr lang="el-GR" sz="2400" b="0" dirty="0" smtClean="0">
                <a:solidFill>
                  <a:srgbClr val="2A2A7E"/>
                </a:solidFill>
                <a:latin typeface="Century Gothic" panose="020B0502020202020204" pitchFamily="34" charset="0"/>
                <a:cs typeface="Arial" pitchFamily="34" charset="0"/>
              </a:rPr>
              <a:t>Ευρ. Επιτροπή με την «</a:t>
            </a:r>
            <a:r>
              <a:rPr lang="el-GR" sz="2400" dirty="0" smtClean="0">
                <a:solidFill>
                  <a:srgbClr val="2A2A7E"/>
                </a:solidFill>
                <a:latin typeface="Century Gothic" panose="020B0502020202020204" pitchFamily="34" charset="0"/>
                <a:cs typeface="Arial" pitchFamily="34" charset="0"/>
              </a:rPr>
              <a:t>Ευρωπαϊκή </a:t>
            </a:r>
            <a:r>
              <a:rPr lang="el-GR" sz="2400" dirty="0">
                <a:solidFill>
                  <a:srgbClr val="2A2A7E"/>
                </a:solidFill>
                <a:latin typeface="Century Gothic" panose="020B0502020202020204" pitchFamily="34" charset="0"/>
                <a:cs typeface="Arial" pitchFamily="34" charset="0"/>
              </a:rPr>
              <a:t>Ατζέντα για τον Τουρισμό 2030</a:t>
            </a:r>
            <a:r>
              <a:rPr lang="el-GR" sz="2400" b="0" dirty="0">
                <a:solidFill>
                  <a:srgbClr val="2A2A7E"/>
                </a:solidFill>
                <a:latin typeface="Century Gothic" panose="020B0502020202020204" pitchFamily="34" charset="0"/>
                <a:cs typeface="Arial" pitchFamily="34" charset="0"/>
              </a:rPr>
              <a:t>» περιγράφει συγκεκριμένες ενέργειες για τα κράτη μέλη, τις αρμόδιες δημόσιες αρχές, την Επιτροπή και άλλους ενδιαφερόμενους φορείς του τουριστικού οικοσυστήματος, εστιασμένες σε πέντε τομείς </a:t>
            </a:r>
            <a:r>
              <a:rPr lang="el-GR" sz="2400" b="0" dirty="0" smtClean="0">
                <a:solidFill>
                  <a:srgbClr val="2A2A7E"/>
                </a:solidFill>
                <a:latin typeface="Century Gothic" panose="020B0502020202020204" pitchFamily="34" charset="0"/>
                <a:cs typeface="Arial" pitchFamily="34" charset="0"/>
              </a:rPr>
              <a:t>προτεραιότητας:</a:t>
            </a:r>
            <a:endParaRPr lang="el-GR" sz="2400" b="0" dirty="0">
              <a:solidFill>
                <a:srgbClr val="2A2A7E"/>
              </a:solidFill>
              <a:latin typeface="Century Gothic" panose="020B0502020202020204" pitchFamily="34" charset="0"/>
              <a:cs typeface="Arial" pitchFamily="34" charset="0"/>
            </a:endParaRPr>
          </a:p>
          <a:p>
            <a:pPr lvl="1" algn="l">
              <a:lnSpc>
                <a:spcPct val="100000"/>
              </a:lnSpc>
              <a:spcBef>
                <a:spcPts val="300"/>
              </a:spcBef>
              <a:spcAft>
                <a:spcPts val="300"/>
              </a:spcAft>
            </a:pPr>
            <a:r>
              <a:rPr lang="el-GR" sz="1800" b="0" i="1" dirty="0">
                <a:solidFill>
                  <a:srgbClr val="2A2A7E"/>
                </a:solidFill>
                <a:latin typeface="Century Gothic" panose="020B0502020202020204" pitchFamily="34" charset="0"/>
                <a:cs typeface="Arial" pitchFamily="34" charset="0"/>
              </a:rPr>
              <a:t>•	</a:t>
            </a:r>
            <a:r>
              <a:rPr lang="el-GR" sz="2400" b="0" dirty="0">
                <a:solidFill>
                  <a:srgbClr val="2A2A7E"/>
                </a:solidFill>
                <a:latin typeface="Century Gothic" panose="020B0502020202020204" pitchFamily="34" charset="0"/>
                <a:cs typeface="Arial" pitchFamily="34" charset="0"/>
              </a:rPr>
              <a:t>Ενεργοποίηση πλαισίου πολιτικής και διακυβέρνησης</a:t>
            </a:r>
          </a:p>
          <a:p>
            <a:pPr lvl="1" algn="l">
              <a:lnSpc>
                <a:spcPct val="100000"/>
              </a:lnSpc>
              <a:spcBef>
                <a:spcPts val="300"/>
              </a:spcBef>
              <a:spcAft>
                <a:spcPts val="300"/>
              </a:spcAft>
            </a:pPr>
            <a:r>
              <a:rPr lang="el-GR" sz="2400" b="0" dirty="0">
                <a:solidFill>
                  <a:srgbClr val="2A2A7E"/>
                </a:solidFill>
                <a:latin typeface="Century Gothic" panose="020B0502020202020204" pitchFamily="34" charset="0"/>
                <a:cs typeface="Arial" pitchFamily="34" charset="0"/>
              </a:rPr>
              <a:t>•	Πράσινη μετάβαση</a:t>
            </a:r>
          </a:p>
          <a:p>
            <a:pPr lvl="1" algn="l">
              <a:lnSpc>
                <a:spcPct val="100000"/>
              </a:lnSpc>
              <a:spcBef>
                <a:spcPts val="300"/>
              </a:spcBef>
              <a:spcAft>
                <a:spcPts val="300"/>
              </a:spcAft>
            </a:pPr>
            <a:r>
              <a:rPr lang="el-GR" sz="2400" b="0" dirty="0">
                <a:solidFill>
                  <a:srgbClr val="2A2A7E"/>
                </a:solidFill>
                <a:latin typeface="Century Gothic" panose="020B0502020202020204" pitchFamily="34" charset="0"/>
                <a:cs typeface="Arial" pitchFamily="34" charset="0"/>
              </a:rPr>
              <a:t>•	Ψηφιακή μετάβαση</a:t>
            </a:r>
          </a:p>
          <a:p>
            <a:pPr lvl="1" algn="l">
              <a:lnSpc>
                <a:spcPct val="100000"/>
              </a:lnSpc>
              <a:spcBef>
                <a:spcPts val="300"/>
              </a:spcBef>
              <a:spcAft>
                <a:spcPts val="300"/>
              </a:spcAft>
            </a:pPr>
            <a:r>
              <a:rPr lang="el-GR" sz="2400" b="0" dirty="0">
                <a:solidFill>
                  <a:srgbClr val="2A2A7E"/>
                </a:solidFill>
                <a:latin typeface="Century Gothic" panose="020B0502020202020204" pitchFamily="34" charset="0"/>
                <a:cs typeface="Arial" pitchFamily="34" charset="0"/>
              </a:rPr>
              <a:t>•	Ανθεκτικότητα και ένταξη</a:t>
            </a:r>
          </a:p>
          <a:p>
            <a:pPr lvl="1" algn="l">
              <a:lnSpc>
                <a:spcPct val="100000"/>
              </a:lnSpc>
              <a:spcBef>
                <a:spcPts val="300"/>
              </a:spcBef>
              <a:spcAft>
                <a:spcPts val="300"/>
              </a:spcAft>
            </a:pPr>
            <a:r>
              <a:rPr lang="el-GR" sz="2400" b="0" dirty="0">
                <a:solidFill>
                  <a:srgbClr val="2A2A7E"/>
                </a:solidFill>
                <a:latin typeface="Century Gothic" panose="020B0502020202020204" pitchFamily="34" charset="0"/>
                <a:cs typeface="Arial" pitchFamily="34" charset="0"/>
              </a:rPr>
              <a:t>•	Δεξιότητες και υποστήριξη για </a:t>
            </a:r>
            <a:r>
              <a:rPr lang="el-GR" sz="2400" b="0" dirty="0" smtClean="0">
                <a:solidFill>
                  <a:srgbClr val="2A2A7E"/>
                </a:solidFill>
                <a:latin typeface="Century Gothic" panose="020B0502020202020204" pitchFamily="34" charset="0"/>
                <a:cs typeface="Arial" pitchFamily="34" charset="0"/>
              </a:rPr>
              <a:t>μετάβαση</a:t>
            </a:r>
          </a:p>
          <a:p>
            <a:pPr lvl="1" algn="l">
              <a:lnSpc>
                <a:spcPct val="100000"/>
              </a:lnSpc>
              <a:spcBef>
                <a:spcPts val="300"/>
              </a:spcBef>
              <a:spcAft>
                <a:spcPts val="300"/>
              </a:spcAft>
            </a:pPr>
            <a:endParaRPr lang="el-GR" sz="2400" b="0" dirty="0">
              <a:solidFill>
                <a:srgbClr val="2A2A7E"/>
              </a:solidFill>
              <a:latin typeface="Century Gothic" panose="020B0502020202020204" pitchFamily="34" charset="0"/>
              <a:cs typeface="Arial" pitchFamily="34" charset="0"/>
            </a:endParaRPr>
          </a:p>
        </p:txBody>
      </p:sp>
      <p:graphicFrame>
        <p:nvGraphicFramePr>
          <p:cNvPr id="3077" name="Rectangle 18" hidden="1"/>
          <p:cNvGraphicFramePr>
            <a:graphicFrameLocks/>
          </p:cNvGraphicFramePr>
          <p:nvPr>
            <p:custDataLst>
              <p:tags r:id="rId2"/>
            </p:custDataLst>
          </p:nvPr>
        </p:nvGraphicFramePr>
        <p:xfrm>
          <a:off x="1143000" y="0"/>
          <a:ext cx="158750" cy="158750"/>
        </p:xfrm>
        <a:graphic>
          <a:graphicData uri="http://schemas.openxmlformats.org/presentationml/2006/ole">
            <mc:AlternateContent xmlns:mc="http://schemas.openxmlformats.org/markup-compatibility/2006">
              <mc:Choice xmlns:v="urn:schemas-microsoft-com:vml" Requires="v">
                <p:oleObj spid="_x0000_s180382" name="think-cell Slide" r:id="rId5" imgW="0" imgH="0" progId="">
                  <p:embed/>
                </p:oleObj>
              </mc:Choice>
              <mc:Fallback>
                <p:oleObj name="think-cell Slide" r:id="rId5" imgW="0" imgH="0" progId="">
                  <p:embed/>
                  <p:pic>
                    <p:nvPicPr>
                      <p:cNvPr id="3077" name="Rectangle 18" hidden="1"/>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14300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 name="Αντικείμενο 11"/>
          <p:cNvGraphicFramePr>
            <a:graphicFrameLocks noChangeAspect="1"/>
          </p:cNvGraphicFramePr>
          <p:nvPr>
            <p:extLst>
              <p:ext uri="{D42A27DB-BD31-4B8C-83A1-F6EECF244321}">
                <p14:modId xmlns:p14="http://schemas.microsoft.com/office/powerpoint/2010/main" val="2062165003"/>
              </p:ext>
            </p:extLst>
          </p:nvPr>
        </p:nvGraphicFramePr>
        <p:xfrm>
          <a:off x="358708" y="5644743"/>
          <a:ext cx="4113213" cy="866775"/>
        </p:xfrm>
        <a:graphic>
          <a:graphicData uri="http://schemas.openxmlformats.org/presentationml/2006/ole">
            <mc:AlternateContent xmlns:mc="http://schemas.openxmlformats.org/markup-compatibility/2006">
              <mc:Choice xmlns:v="urn:schemas-microsoft-com:vml" Requires="v">
                <p:oleObj spid="_x0000_s180383" name="Εικόνα Bitmap" r:id="rId6" imgW="7934400" imgH="1676520" progId="Paint.Picture">
                  <p:embed/>
                </p:oleObj>
              </mc:Choice>
              <mc:Fallback>
                <p:oleObj name="Εικόνα Bitmap" r:id="rId6" imgW="7934400" imgH="1676520" progId="Paint.Picture">
                  <p:embed/>
                  <p:pic>
                    <p:nvPicPr>
                      <p:cNvPr id="12" name="Αντικείμενο 11"/>
                      <p:cNvPicPr>
                        <a:picLocks noChangeAspect="1" noChangeArrowheads="1"/>
                      </p:cNvPicPr>
                      <p:nvPr/>
                    </p:nvPicPr>
                    <p:blipFill>
                      <a:blip r:embed="rId7"/>
                      <a:srcRect/>
                      <a:stretch>
                        <a:fillRect/>
                      </a:stretch>
                    </p:blipFill>
                    <p:spPr bwMode="auto">
                      <a:xfrm>
                        <a:off x="358708" y="5644743"/>
                        <a:ext cx="4113213" cy="866775"/>
                      </a:xfrm>
                      <a:prstGeom prst="rect">
                        <a:avLst/>
                      </a:prstGeom>
                      <a:noFill/>
                    </p:spPr>
                  </p:pic>
                </p:oleObj>
              </mc:Fallback>
            </mc:AlternateContent>
          </a:graphicData>
        </a:graphic>
      </p:graphicFrame>
    </p:spTree>
    <p:extLst>
      <p:ext uri="{BB962C8B-B14F-4D97-AF65-F5344CB8AC3E}">
        <p14:creationId xmlns:p14="http://schemas.microsoft.com/office/powerpoint/2010/main" val="42143985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ChangeArrowheads="1"/>
          </p:cNvSpPr>
          <p:nvPr/>
        </p:nvSpPr>
        <p:spPr bwMode="auto">
          <a:xfrm>
            <a:off x="482879" y="701057"/>
            <a:ext cx="11242963" cy="5855449"/>
          </a:xfrm>
          <a:prstGeom prst="rect">
            <a:avLst/>
          </a:prstGeom>
          <a:noFill/>
          <a:ln w="9525">
            <a:noFill/>
            <a:miter lim="800000"/>
            <a:headEnd/>
            <a:tailEnd/>
          </a:ln>
        </p:spPr>
        <p:txBody>
          <a:bodyPr wrap="square" lIns="0" tIns="0" rIns="0" bIns="0">
            <a:spAutoFit/>
          </a:bodyPr>
          <a:lstStyle/>
          <a:p>
            <a:pPr marL="342900" indent="-342900" algn="l">
              <a:lnSpc>
                <a:spcPct val="100000"/>
              </a:lnSpc>
              <a:spcBef>
                <a:spcPts val="300"/>
              </a:spcBef>
              <a:spcAft>
                <a:spcPts val="300"/>
              </a:spcAft>
              <a:buFont typeface="Arial" panose="020B0604020202020204" pitchFamily="34" charset="0"/>
              <a:buChar char="•"/>
            </a:pPr>
            <a:r>
              <a:rPr lang="el-GR" sz="2400" b="0" dirty="0" smtClean="0">
                <a:solidFill>
                  <a:srgbClr val="2A2A7E"/>
                </a:solidFill>
                <a:latin typeface="Century Gothic" panose="020B0502020202020204" pitchFamily="34" charset="0"/>
                <a:cs typeface="Arial" pitchFamily="34" charset="0"/>
              </a:rPr>
              <a:t>Στο </a:t>
            </a:r>
            <a:r>
              <a:rPr lang="el-GR" sz="2400" b="0" dirty="0">
                <a:solidFill>
                  <a:srgbClr val="2A2A7E"/>
                </a:solidFill>
                <a:latin typeface="Century Gothic" panose="020B0502020202020204" pitchFamily="34" charset="0"/>
                <a:cs typeface="Arial" pitchFamily="34" charset="0"/>
              </a:rPr>
              <a:t>εγκεκριμένο </a:t>
            </a:r>
            <a:r>
              <a:rPr lang="el-GR" sz="2400" dirty="0">
                <a:solidFill>
                  <a:srgbClr val="2A2A7E"/>
                </a:solidFill>
                <a:latin typeface="Century Gothic" panose="020B0502020202020204" pitchFamily="34" charset="0"/>
                <a:cs typeface="Arial" pitchFamily="34" charset="0"/>
              </a:rPr>
              <a:t>ΕΠ ΙΟΝΙΑ ΝΗΣΙΑ 2021-2027</a:t>
            </a:r>
            <a:r>
              <a:rPr lang="el-GR" sz="2400" b="0" dirty="0">
                <a:solidFill>
                  <a:srgbClr val="2A2A7E"/>
                </a:solidFill>
                <a:latin typeface="Century Gothic" panose="020B0502020202020204" pitchFamily="34" charset="0"/>
                <a:cs typeface="Arial" pitchFamily="34" charset="0"/>
              </a:rPr>
              <a:t>, έχει ενσωματωθεί ως αναγκαία προϋπόθεση για την ενεργοποίηση σημαντικών δράσεων του (π.χ. Άξονας Προτεραιότητας 5 : Προώθηση της βιώσιμης και ολοκληρωμένης χωρικής ανάπτυξης) η εκπόνηση </a:t>
            </a:r>
            <a:r>
              <a:rPr lang="el-GR" sz="2400" dirty="0">
                <a:solidFill>
                  <a:srgbClr val="2A2A7E"/>
                </a:solidFill>
                <a:latin typeface="Century Gothic" panose="020B0502020202020204" pitchFamily="34" charset="0"/>
                <a:cs typeface="Arial" pitchFamily="34" charset="0"/>
              </a:rPr>
              <a:t>ΠΕΡΙΦΕΡΕΙΑΚΗΣ ΣΤΡΑΤΗΓΙΚΗΣ ΒΙΩΣΙΜΟΥ ΤΟΥΡΙΣΜΟΥ</a:t>
            </a:r>
            <a:r>
              <a:rPr lang="el-GR" sz="2400" b="0" dirty="0" smtClean="0">
                <a:solidFill>
                  <a:srgbClr val="2A2A7E"/>
                </a:solidFill>
                <a:latin typeface="Century Gothic" panose="020B0502020202020204" pitchFamily="34" charset="0"/>
                <a:cs typeface="Arial" pitchFamily="34" charset="0"/>
              </a:rPr>
              <a:t>.</a:t>
            </a:r>
          </a:p>
          <a:p>
            <a:pPr lvl="1" algn="l">
              <a:lnSpc>
                <a:spcPct val="100000"/>
              </a:lnSpc>
              <a:spcBef>
                <a:spcPts val="300"/>
              </a:spcBef>
              <a:spcAft>
                <a:spcPts val="300"/>
              </a:spcAft>
            </a:pPr>
            <a:r>
              <a:rPr lang="el-GR" sz="1250" b="0" dirty="0" smtClean="0">
                <a:solidFill>
                  <a:srgbClr val="2A2A7E"/>
                </a:solidFill>
                <a:latin typeface="Century Gothic" panose="020B0502020202020204" pitchFamily="34" charset="0"/>
                <a:cs typeface="Arial" pitchFamily="34" charset="0"/>
              </a:rPr>
              <a:t>Σχετικοί </a:t>
            </a:r>
            <a:r>
              <a:rPr lang="el-GR" sz="1250" b="0" dirty="0">
                <a:solidFill>
                  <a:srgbClr val="2A2A7E"/>
                </a:solidFill>
                <a:latin typeface="Century Gothic" panose="020B0502020202020204" pitchFamily="34" charset="0"/>
                <a:cs typeface="Arial" pitchFamily="34" charset="0"/>
              </a:rPr>
              <a:t>με το βιώσιμο τουρισμό είναι (μεταξύ άλλων) οι παρακάτω Ειδικοί Στόχοι του </a:t>
            </a:r>
            <a:r>
              <a:rPr lang="el-GR" sz="1250" b="0" dirty="0" smtClean="0">
                <a:solidFill>
                  <a:srgbClr val="2A2A7E"/>
                </a:solidFill>
                <a:latin typeface="Century Gothic" panose="020B0502020202020204" pitchFamily="34" charset="0"/>
                <a:cs typeface="Arial" pitchFamily="34" charset="0"/>
              </a:rPr>
              <a:t>ΕΠ ΙΟΝΙΑ ΝΗΣΙΑ 2021-2027 :</a:t>
            </a:r>
            <a:endParaRPr lang="el-GR" sz="1250" b="0" dirty="0">
              <a:solidFill>
                <a:srgbClr val="2A2A7E"/>
              </a:solidFill>
              <a:latin typeface="Century Gothic" panose="020B0502020202020204" pitchFamily="34" charset="0"/>
              <a:cs typeface="Arial" pitchFamily="34" charset="0"/>
            </a:endParaRPr>
          </a:p>
          <a:p>
            <a:pPr lvl="1" algn="l">
              <a:lnSpc>
                <a:spcPct val="100000"/>
              </a:lnSpc>
              <a:spcBef>
                <a:spcPts val="300"/>
              </a:spcBef>
              <a:spcAft>
                <a:spcPts val="300"/>
              </a:spcAft>
            </a:pPr>
            <a:r>
              <a:rPr lang="el-GR" sz="1250" b="0" dirty="0" smtClean="0">
                <a:solidFill>
                  <a:srgbClr val="2A2A7E"/>
                </a:solidFill>
                <a:latin typeface="Century Gothic" panose="020B0502020202020204" pitchFamily="34" charset="0"/>
                <a:cs typeface="Arial" pitchFamily="34" charset="0"/>
              </a:rPr>
              <a:t>RSO1.2</a:t>
            </a:r>
            <a:r>
              <a:rPr lang="el-GR" sz="1250" b="0" dirty="0">
                <a:solidFill>
                  <a:srgbClr val="2A2A7E"/>
                </a:solidFill>
                <a:latin typeface="Century Gothic" panose="020B0502020202020204" pitchFamily="34" charset="0"/>
                <a:cs typeface="Arial" pitchFamily="34" charset="0"/>
              </a:rPr>
              <a:t>. </a:t>
            </a:r>
            <a:r>
              <a:rPr lang="el-GR" sz="1250" b="0" dirty="0" smtClean="0">
                <a:solidFill>
                  <a:srgbClr val="2A2A7E"/>
                </a:solidFill>
                <a:latin typeface="Century Gothic" panose="020B0502020202020204" pitchFamily="34" charset="0"/>
                <a:cs typeface="Arial" pitchFamily="34" charset="0"/>
              </a:rPr>
              <a:t>: Αξιοποίηση </a:t>
            </a:r>
            <a:r>
              <a:rPr lang="el-GR" sz="1250" b="0" dirty="0">
                <a:solidFill>
                  <a:srgbClr val="2A2A7E"/>
                </a:solidFill>
                <a:latin typeface="Century Gothic" panose="020B0502020202020204" pitchFamily="34" charset="0"/>
                <a:cs typeface="Arial" pitchFamily="34" charset="0"/>
              </a:rPr>
              <a:t>των οφελών της ψηφιοποίησης για τους πολίτες, τις εταιρείες, τους ερευνητικούς οργανισμούς και τις δημόσιες </a:t>
            </a:r>
            <a:r>
              <a:rPr lang="el-GR" sz="1250" b="0" dirty="0" smtClean="0">
                <a:solidFill>
                  <a:srgbClr val="2A2A7E"/>
                </a:solidFill>
                <a:latin typeface="Century Gothic" panose="020B0502020202020204" pitchFamily="34" charset="0"/>
                <a:cs typeface="Arial" pitchFamily="34" charset="0"/>
              </a:rPr>
              <a:t>αρχές.</a:t>
            </a:r>
            <a:endParaRPr lang="el-GR" sz="1250" b="0" dirty="0">
              <a:solidFill>
                <a:srgbClr val="2A2A7E"/>
              </a:solidFill>
              <a:latin typeface="Century Gothic" panose="020B0502020202020204" pitchFamily="34" charset="0"/>
              <a:cs typeface="Arial" pitchFamily="34" charset="0"/>
            </a:endParaRPr>
          </a:p>
          <a:p>
            <a:pPr lvl="1" algn="l">
              <a:lnSpc>
                <a:spcPct val="100000"/>
              </a:lnSpc>
              <a:spcBef>
                <a:spcPts val="300"/>
              </a:spcBef>
              <a:spcAft>
                <a:spcPts val="300"/>
              </a:spcAft>
            </a:pPr>
            <a:r>
              <a:rPr lang="el-GR" sz="1250" b="0" dirty="0">
                <a:solidFill>
                  <a:srgbClr val="2A2A7E"/>
                </a:solidFill>
                <a:latin typeface="Century Gothic" panose="020B0502020202020204" pitchFamily="34" charset="0"/>
                <a:cs typeface="Arial" pitchFamily="34" charset="0"/>
              </a:rPr>
              <a:t>RSO1.3. </a:t>
            </a:r>
            <a:r>
              <a:rPr lang="el-GR" sz="1250" b="0" dirty="0" smtClean="0">
                <a:solidFill>
                  <a:srgbClr val="2A2A7E"/>
                </a:solidFill>
                <a:latin typeface="Century Gothic" panose="020B0502020202020204" pitchFamily="34" charset="0"/>
                <a:cs typeface="Arial" pitchFamily="34" charset="0"/>
              </a:rPr>
              <a:t>: Ενίσχυση </a:t>
            </a:r>
            <a:r>
              <a:rPr lang="el-GR" sz="1250" b="0" dirty="0">
                <a:solidFill>
                  <a:srgbClr val="2A2A7E"/>
                </a:solidFill>
                <a:latin typeface="Century Gothic" panose="020B0502020202020204" pitchFamily="34" charset="0"/>
                <a:cs typeface="Arial" pitchFamily="34" charset="0"/>
              </a:rPr>
              <a:t>της βιώσιμης ανάπτυξης και της ανταγωνιστικότητας των ΜΜΕ και δημιουργία θέσεων εργασίας στις ΜΜΕ, μεταξύ άλλων μέσω παραγωγικών </a:t>
            </a:r>
            <a:r>
              <a:rPr lang="el-GR" sz="1250" b="0" dirty="0" smtClean="0">
                <a:solidFill>
                  <a:srgbClr val="2A2A7E"/>
                </a:solidFill>
                <a:latin typeface="Century Gothic" panose="020B0502020202020204" pitchFamily="34" charset="0"/>
                <a:cs typeface="Arial" pitchFamily="34" charset="0"/>
              </a:rPr>
              <a:t>επενδύσεων.</a:t>
            </a:r>
            <a:endParaRPr lang="el-GR" sz="1250" b="0" dirty="0">
              <a:solidFill>
                <a:srgbClr val="2A2A7E"/>
              </a:solidFill>
              <a:latin typeface="Century Gothic" panose="020B0502020202020204" pitchFamily="34" charset="0"/>
              <a:cs typeface="Arial" pitchFamily="34" charset="0"/>
            </a:endParaRPr>
          </a:p>
          <a:p>
            <a:pPr lvl="1" algn="l">
              <a:lnSpc>
                <a:spcPct val="100000"/>
              </a:lnSpc>
              <a:spcBef>
                <a:spcPts val="300"/>
              </a:spcBef>
              <a:spcAft>
                <a:spcPts val="300"/>
              </a:spcAft>
            </a:pPr>
            <a:r>
              <a:rPr lang="el-GR" sz="1250" b="0" dirty="0">
                <a:solidFill>
                  <a:srgbClr val="2A2A7E"/>
                </a:solidFill>
                <a:latin typeface="Century Gothic" panose="020B0502020202020204" pitchFamily="34" charset="0"/>
                <a:cs typeface="Arial" pitchFamily="34" charset="0"/>
              </a:rPr>
              <a:t>RSO2.7. </a:t>
            </a:r>
            <a:r>
              <a:rPr lang="el-GR" sz="1250" b="0" dirty="0" smtClean="0">
                <a:solidFill>
                  <a:srgbClr val="2A2A7E"/>
                </a:solidFill>
                <a:latin typeface="Century Gothic" panose="020B0502020202020204" pitchFamily="34" charset="0"/>
                <a:cs typeface="Arial" pitchFamily="34" charset="0"/>
              </a:rPr>
              <a:t>: Ενίσχυση </a:t>
            </a:r>
            <a:r>
              <a:rPr lang="el-GR" sz="1250" b="0" dirty="0">
                <a:solidFill>
                  <a:srgbClr val="2A2A7E"/>
                </a:solidFill>
                <a:latin typeface="Century Gothic" panose="020B0502020202020204" pitchFamily="34" charset="0"/>
                <a:cs typeface="Arial" pitchFamily="34" charset="0"/>
              </a:rPr>
              <a:t>της προστασίας και της διατήρησης της φύσης, της βιοποικιλότητας και των πράσινων υποδομών, μεταξύ άλλων σε αστικές περιοχές, και μείωση όλων των μορφών </a:t>
            </a:r>
            <a:r>
              <a:rPr lang="el-GR" sz="1250" b="0" dirty="0" smtClean="0">
                <a:solidFill>
                  <a:srgbClr val="2A2A7E"/>
                </a:solidFill>
                <a:latin typeface="Century Gothic" panose="020B0502020202020204" pitchFamily="34" charset="0"/>
                <a:cs typeface="Arial" pitchFamily="34" charset="0"/>
              </a:rPr>
              <a:t>ρύπανσης.</a:t>
            </a:r>
            <a:endParaRPr lang="el-GR" sz="1250" b="0" dirty="0">
              <a:solidFill>
                <a:srgbClr val="2A2A7E"/>
              </a:solidFill>
              <a:latin typeface="Century Gothic" panose="020B0502020202020204" pitchFamily="34" charset="0"/>
              <a:cs typeface="Arial" pitchFamily="34" charset="0"/>
            </a:endParaRPr>
          </a:p>
          <a:p>
            <a:pPr lvl="1" algn="l">
              <a:lnSpc>
                <a:spcPct val="100000"/>
              </a:lnSpc>
              <a:spcBef>
                <a:spcPts val="300"/>
              </a:spcBef>
              <a:spcAft>
                <a:spcPts val="300"/>
              </a:spcAft>
            </a:pPr>
            <a:r>
              <a:rPr lang="el-GR" sz="1250" b="0" dirty="0">
                <a:solidFill>
                  <a:srgbClr val="2A2A7E"/>
                </a:solidFill>
                <a:latin typeface="Century Gothic" panose="020B0502020202020204" pitchFamily="34" charset="0"/>
                <a:cs typeface="Arial" pitchFamily="34" charset="0"/>
              </a:rPr>
              <a:t>RSO4.6. </a:t>
            </a:r>
            <a:r>
              <a:rPr lang="el-GR" sz="1250" b="0" dirty="0" smtClean="0">
                <a:solidFill>
                  <a:srgbClr val="2A2A7E"/>
                </a:solidFill>
                <a:latin typeface="Century Gothic" panose="020B0502020202020204" pitchFamily="34" charset="0"/>
                <a:cs typeface="Arial" pitchFamily="34" charset="0"/>
              </a:rPr>
              <a:t>: Ενίσχυση </a:t>
            </a:r>
            <a:r>
              <a:rPr lang="el-GR" sz="1250" b="0" dirty="0">
                <a:solidFill>
                  <a:srgbClr val="2A2A7E"/>
                </a:solidFill>
                <a:latin typeface="Century Gothic" panose="020B0502020202020204" pitchFamily="34" charset="0"/>
                <a:cs typeface="Arial" pitchFamily="34" charset="0"/>
              </a:rPr>
              <a:t>του ρόλου του πολιτισμού και του βιώσιμου τουρισμού στην οικονομική ανάπτυξη, την κοινωνική ένταξη και την κοινωνική </a:t>
            </a:r>
            <a:r>
              <a:rPr lang="el-GR" sz="1250" b="0" dirty="0" smtClean="0">
                <a:solidFill>
                  <a:srgbClr val="2A2A7E"/>
                </a:solidFill>
                <a:latin typeface="Century Gothic" panose="020B0502020202020204" pitchFamily="34" charset="0"/>
                <a:cs typeface="Arial" pitchFamily="34" charset="0"/>
              </a:rPr>
              <a:t>καινοτομία.</a:t>
            </a:r>
            <a:endParaRPr lang="el-GR" sz="1250" b="0" dirty="0">
              <a:solidFill>
                <a:srgbClr val="2A2A7E"/>
              </a:solidFill>
              <a:latin typeface="Century Gothic" panose="020B0502020202020204" pitchFamily="34" charset="0"/>
              <a:cs typeface="Arial" pitchFamily="34" charset="0"/>
            </a:endParaRPr>
          </a:p>
          <a:p>
            <a:pPr lvl="1" algn="l">
              <a:lnSpc>
                <a:spcPct val="100000"/>
              </a:lnSpc>
              <a:spcBef>
                <a:spcPts val="300"/>
              </a:spcBef>
              <a:spcAft>
                <a:spcPts val="300"/>
              </a:spcAft>
            </a:pPr>
            <a:r>
              <a:rPr lang="el-GR" sz="1250" b="0" dirty="0">
                <a:solidFill>
                  <a:srgbClr val="2A2A7E"/>
                </a:solidFill>
                <a:latin typeface="Century Gothic" panose="020B0502020202020204" pitchFamily="34" charset="0"/>
                <a:cs typeface="Arial" pitchFamily="34" charset="0"/>
              </a:rPr>
              <a:t>ESO4.1. </a:t>
            </a:r>
            <a:r>
              <a:rPr lang="el-GR" sz="1250" b="0" dirty="0" smtClean="0">
                <a:solidFill>
                  <a:srgbClr val="2A2A7E"/>
                </a:solidFill>
                <a:latin typeface="Century Gothic" panose="020B0502020202020204" pitchFamily="34" charset="0"/>
                <a:cs typeface="Arial" pitchFamily="34" charset="0"/>
              </a:rPr>
              <a:t>: Βελτίωση </a:t>
            </a:r>
            <a:r>
              <a:rPr lang="el-GR" sz="1250" b="0" dirty="0">
                <a:solidFill>
                  <a:srgbClr val="2A2A7E"/>
                </a:solidFill>
                <a:latin typeface="Century Gothic" panose="020B0502020202020204" pitchFamily="34" charset="0"/>
                <a:cs typeface="Arial" pitchFamily="34" charset="0"/>
              </a:rPr>
              <a:t>της πρόσβασης στην απασχόληση και μέτρα ενεργοποίησης για όλα τα άτομα που αναζητούν εργασία </a:t>
            </a:r>
            <a:r>
              <a:rPr lang="el-GR" sz="1250" b="0" dirty="0" smtClean="0">
                <a:solidFill>
                  <a:srgbClr val="2A2A7E"/>
                </a:solidFill>
                <a:latin typeface="Century Gothic" panose="020B0502020202020204" pitchFamily="34" charset="0"/>
                <a:cs typeface="Arial" pitchFamily="34" charset="0"/>
              </a:rPr>
              <a:t>κλπ.</a:t>
            </a:r>
            <a:endParaRPr lang="el-GR" sz="1250" b="0" dirty="0">
              <a:solidFill>
                <a:srgbClr val="2A2A7E"/>
              </a:solidFill>
              <a:latin typeface="Century Gothic" panose="020B0502020202020204" pitchFamily="34" charset="0"/>
              <a:cs typeface="Arial" pitchFamily="34" charset="0"/>
            </a:endParaRPr>
          </a:p>
          <a:p>
            <a:pPr lvl="1" algn="l">
              <a:lnSpc>
                <a:spcPct val="100000"/>
              </a:lnSpc>
              <a:spcBef>
                <a:spcPts val="300"/>
              </a:spcBef>
              <a:spcAft>
                <a:spcPts val="300"/>
              </a:spcAft>
            </a:pPr>
            <a:r>
              <a:rPr lang="el-GR" sz="1250" b="0" dirty="0">
                <a:solidFill>
                  <a:srgbClr val="2A2A7E"/>
                </a:solidFill>
                <a:latin typeface="Century Gothic" panose="020B0502020202020204" pitchFamily="34" charset="0"/>
                <a:cs typeface="Arial" pitchFamily="34" charset="0"/>
              </a:rPr>
              <a:t>RSO5.1. </a:t>
            </a:r>
            <a:r>
              <a:rPr lang="el-GR" sz="1250" b="0" dirty="0" smtClean="0">
                <a:solidFill>
                  <a:srgbClr val="2A2A7E"/>
                </a:solidFill>
                <a:latin typeface="Century Gothic" panose="020B0502020202020204" pitchFamily="34" charset="0"/>
                <a:cs typeface="Arial" pitchFamily="34" charset="0"/>
              </a:rPr>
              <a:t>: Ενίσχυση </a:t>
            </a:r>
            <a:r>
              <a:rPr lang="el-GR" sz="1250" b="0" dirty="0">
                <a:solidFill>
                  <a:srgbClr val="2A2A7E"/>
                </a:solidFill>
                <a:latin typeface="Century Gothic" panose="020B0502020202020204" pitchFamily="34" charset="0"/>
                <a:cs typeface="Arial" pitchFamily="34" charset="0"/>
              </a:rPr>
              <a:t>της ολοκληρωμένης και χωρίς αποκλεισμούς κοινωνικής, οικονομικής και περιβαλλοντικής ανάπτυξης, του πολιτισμού, της φυσικής κληρονομιάς, του βιώσιμου τουρισμού και της ασφάλειας στις αστικές </a:t>
            </a:r>
            <a:r>
              <a:rPr lang="el-GR" sz="1250" b="0" dirty="0" smtClean="0">
                <a:solidFill>
                  <a:srgbClr val="2A2A7E"/>
                </a:solidFill>
                <a:latin typeface="Century Gothic" panose="020B0502020202020204" pitchFamily="34" charset="0"/>
                <a:cs typeface="Arial" pitchFamily="34" charset="0"/>
              </a:rPr>
              <a:t>περιοχές.</a:t>
            </a:r>
            <a:endParaRPr lang="el-GR" sz="1250" b="0" dirty="0">
              <a:solidFill>
                <a:srgbClr val="2A2A7E"/>
              </a:solidFill>
              <a:latin typeface="Century Gothic" panose="020B0502020202020204" pitchFamily="34" charset="0"/>
              <a:cs typeface="Arial" pitchFamily="34" charset="0"/>
            </a:endParaRPr>
          </a:p>
          <a:p>
            <a:pPr lvl="1" algn="l">
              <a:lnSpc>
                <a:spcPct val="100000"/>
              </a:lnSpc>
              <a:spcBef>
                <a:spcPts val="300"/>
              </a:spcBef>
              <a:spcAft>
                <a:spcPts val="300"/>
              </a:spcAft>
            </a:pPr>
            <a:r>
              <a:rPr lang="el-GR" sz="1250" b="0" dirty="0">
                <a:solidFill>
                  <a:srgbClr val="2A2A7E"/>
                </a:solidFill>
                <a:latin typeface="Century Gothic" panose="020B0502020202020204" pitchFamily="34" charset="0"/>
                <a:cs typeface="Arial" pitchFamily="34" charset="0"/>
              </a:rPr>
              <a:t>RSO5.2. </a:t>
            </a:r>
            <a:r>
              <a:rPr lang="el-GR" sz="1250" b="0" dirty="0" smtClean="0">
                <a:solidFill>
                  <a:srgbClr val="2A2A7E"/>
                </a:solidFill>
                <a:latin typeface="Century Gothic" panose="020B0502020202020204" pitchFamily="34" charset="0"/>
                <a:cs typeface="Arial" pitchFamily="34" charset="0"/>
              </a:rPr>
              <a:t>: Ενίσχυση </a:t>
            </a:r>
            <a:r>
              <a:rPr lang="el-GR" sz="1250" b="0" dirty="0">
                <a:solidFill>
                  <a:srgbClr val="2A2A7E"/>
                </a:solidFill>
                <a:latin typeface="Century Gothic" panose="020B0502020202020204" pitchFamily="34" charset="0"/>
                <a:cs typeface="Arial" pitchFamily="34" charset="0"/>
              </a:rPr>
              <a:t>της ολοκληρωμένης και χωρίς αποκλεισμούς κοινωνικής, οικονομικής και περιβαλλοντικής τοπικής ανάπτυξης, του πολιτισμού, της φυσικής κληρονομιάς, του βιώσιμου τουρισμού και της ασφάλειας σε περιοχές πλην των </a:t>
            </a:r>
            <a:r>
              <a:rPr lang="el-GR" sz="1250" b="0" dirty="0" smtClean="0">
                <a:solidFill>
                  <a:srgbClr val="2A2A7E"/>
                </a:solidFill>
                <a:latin typeface="Century Gothic" panose="020B0502020202020204" pitchFamily="34" charset="0"/>
                <a:cs typeface="Arial" pitchFamily="34" charset="0"/>
              </a:rPr>
              <a:t>αστικών.</a:t>
            </a:r>
            <a:endParaRPr lang="el-GR" sz="1250" b="0" dirty="0">
              <a:solidFill>
                <a:srgbClr val="2A2A7E"/>
              </a:solidFill>
              <a:latin typeface="Century Gothic" panose="020B0502020202020204" pitchFamily="34" charset="0"/>
              <a:cs typeface="Arial" pitchFamily="34" charset="0"/>
            </a:endParaRPr>
          </a:p>
          <a:p>
            <a:pPr algn="l">
              <a:lnSpc>
                <a:spcPct val="100000"/>
              </a:lnSpc>
              <a:spcBef>
                <a:spcPts val="300"/>
              </a:spcBef>
              <a:spcAft>
                <a:spcPts val="300"/>
              </a:spcAft>
            </a:pPr>
            <a:endParaRPr lang="el-GR" sz="2400" b="0" dirty="0">
              <a:solidFill>
                <a:srgbClr val="2A2A7E"/>
              </a:solidFill>
              <a:latin typeface="Century Gothic" panose="020B0502020202020204" pitchFamily="34" charset="0"/>
              <a:cs typeface="Arial" pitchFamily="34" charset="0"/>
            </a:endParaRPr>
          </a:p>
          <a:p>
            <a:pPr lvl="1" algn="l">
              <a:lnSpc>
                <a:spcPct val="100000"/>
              </a:lnSpc>
              <a:spcBef>
                <a:spcPts val="300"/>
              </a:spcBef>
              <a:spcAft>
                <a:spcPts val="300"/>
              </a:spcAft>
            </a:pPr>
            <a:endParaRPr lang="el-GR" sz="2400" b="0" dirty="0">
              <a:solidFill>
                <a:srgbClr val="2A2A7E"/>
              </a:solidFill>
              <a:latin typeface="Century Gothic" panose="020B0502020202020204" pitchFamily="34" charset="0"/>
              <a:cs typeface="Arial" pitchFamily="34" charset="0"/>
            </a:endParaRPr>
          </a:p>
        </p:txBody>
      </p:sp>
      <p:graphicFrame>
        <p:nvGraphicFramePr>
          <p:cNvPr id="3077" name="Rectangle 18" hidden="1"/>
          <p:cNvGraphicFramePr>
            <a:graphicFrameLocks/>
          </p:cNvGraphicFramePr>
          <p:nvPr>
            <p:custDataLst>
              <p:tags r:id="rId2"/>
            </p:custDataLst>
          </p:nvPr>
        </p:nvGraphicFramePr>
        <p:xfrm>
          <a:off x="1143000" y="0"/>
          <a:ext cx="158750" cy="158750"/>
        </p:xfrm>
        <a:graphic>
          <a:graphicData uri="http://schemas.openxmlformats.org/presentationml/2006/ole">
            <mc:AlternateContent xmlns:mc="http://schemas.openxmlformats.org/markup-compatibility/2006">
              <mc:Choice xmlns:v="urn:schemas-microsoft-com:vml" Requires="v">
                <p:oleObj spid="_x0000_s184360" name="think-cell Slide" r:id="rId5" imgW="0" imgH="0" progId="">
                  <p:embed/>
                </p:oleObj>
              </mc:Choice>
              <mc:Fallback>
                <p:oleObj name="think-cell Slide" r:id="rId5" imgW="0" imgH="0" progId="">
                  <p:embed/>
                  <p:pic>
                    <p:nvPicPr>
                      <p:cNvPr id="3077" name="Rectangle 18" hidden="1"/>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14300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 name="Αντικείμενο 11"/>
          <p:cNvGraphicFramePr>
            <a:graphicFrameLocks noChangeAspect="1"/>
          </p:cNvGraphicFramePr>
          <p:nvPr>
            <p:extLst>
              <p:ext uri="{D42A27DB-BD31-4B8C-83A1-F6EECF244321}">
                <p14:modId xmlns:p14="http://schemas.microsoft.com/office/powerpoint/2010/main" val="2062165003"/>
              </p:ext>
            </p:extLst>
          </p:nvPr>
        </p:nvGraphicFramePr>
        <p:xfrm>
          <a:off x="358708" y="5644743"/>
          <a:ext cx="4113213" cy="866775"/>
        </p:xfrm>
        <a:graphic>
          <a:graphicData uri="http://schemas.openxmlformats.org/presentationml/2006/ole">
            <mc:AlternateContent xmlns:mc="http://schemas.openxmlformats.org/markup-compatibility/2006">
              <mc:Choice xmlns:v="urn:schemas-microsoft-com:vml" Requires="v">
                <p:oleObj spid="_x0000_s184361" name="Εικόνα Bitmap" r:id="rId6" imgW="7934400" imgH="1676520" progId="Paint.Picture">
                  <p:embed/>
                </p:oleObj>
              </mc:Choice>
              <mc:Fallback>
                <p:oleObj name="Εικόνα Bitmap" r:id="rId6" imgW="7934400" imgH="1676520" progId="Paint.Picture">
                  <p:embed/>
                  <p:pic>
                    <p:nvPicPr>
                      <p:cNvPr id="12" name="Αντικείμενο 11"/>
                      <p:cNvPicPr>
                        <a:picLocks noChangeAspect="1" noChangeArrowheads="1"/>
                      </p:cNvPicPr>
                      <p:nvPr/>
                    </p:nvPicPr>
                    <p:blipFill>
                      <a:blip r:embed="rId7"/>
                      <a:srcRect/>
                      <a:stretch>
                        <a:fillRect/>
                      </a:stretch>
                    </p:blipFill>
                    <p:spPr bwMode="auto">
                      <a:xfrm>
                        <a:off x="358708" y="5644743"/>
                        <a:ext cx="4113213" cy="866775"/>
                      </a:xfrm>
                      <a:prstGeom prst="rect">
                        <a:avLst/>
                      </a:prstGeom>
                      <a:noFill/>
                    </p:spPr>
                  </p:pic>
                </p:oleObj>
              </mc:Fallback>
            </mc:AlternateContent>
          </a:graphicData>
        </a:graphic>
      </p:graphicFrame>
    </p:spTree>
    <p:extLst>
      <p:ext uri="{BB962C8B-B14F-4D97-AF65-F5344CB8AC3E}">
        <p14:creationId xmlns:p14="http://schemas.microsoft.com/office/powerpoint/2010/main" val="9166691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ChangeArrowheads="1"/>
          </p:cNvSpPr>
          <p:nvPr/>
        </p:nvSpPr>
        <p:spPr bwMode="auto">
          <a:xfrm>
            <a:off x="482879" y="701057"/>
            <a:ext cx="11242963" cy="4585871"/>
          </a:xfrm>
          <a:prstGeom prst="rect">
            <a:avLst/>
          </a:prstGeom>
          <a:noFill/>
          <a:ln w="9525">
            <a:noFill/>
            <a:miter lim="800000"/>
            <a:headEnd/>
            <a:tailEnd/>
          </a:ln>
        </p:spPr>
        <p:txBody>
          <a:bodyPr wrap="square" lIns="0" tIns="0" rIns="0" bIns="0">
            <a:spAutoFit/>
          </a:bodyPr>
          <a:lstStyle/>
          <a:p>
            <a:pPr algn="l">
              <a:lnSpc>
                <a:spcPct val="100000"/>
              </a:lnSpc>
              <a:spcBef>
                <a:spcPts val="300"/>
              </a:spcBef>
              <a:spcAft>
                <a:spcPts val="300"/>
              </a:spcAft>
            </a:pPr>
            <a:r>
              <a:rPr lang="el-GR" sz="2400" b="0" dirty="0" smtClean="0">
                <a:solidFill>
                  <a:srgbClr val="2A2A7E"/>
                </a:solidFill>
                <a:latin typeface="Century Gothic" panose="020B0502020202020204" pitchFamily="34" charset="0"/>
                <a:cs typeface="Arial" pitchFamily="34" charset="0"/>
              </a:rPr>
              <a:t>Με βάση τα ανωτέρω, η </a:t>
            </a:r>
            <a:r>
              <a:rPr lang="el-GR" sz="2400" dirty="0" smtClean="0">
                <a:solidFill>
                  <a:srgbClr val="2A2A7E"/>
                </a:solidFill>
                <a:latin typeface="Century Gothic" panose="020B0502020202020204" pitchFamily="34" charset="0"/>
                <a:cs typeface="Arial" pitchFamily="34" charset="0"/>
              </a:rPr>
              <a:t>ΕΥΔ ΠΡΟΓΡΑΜΜΑΤΟΣ ΙΟΝΙΑ ΝΗΣΙΑ </a:t>
            </a:r>
            <a:r>
              <a:rPr lang="el-GR" sz="2400" b="0" dirty="0" smtClean="0">
                <a:solidFill>
                  <a:srgbClr val="2A2A7E"/>
                </a:solidFill>
                <a:latin typeface="Century Gothic" panose="020B0502020202020204" pitchFamily="34" charset="0"/>
                <a:cs typeface="Arial" pitchFamily="34" charset="0"/>
              </a:rPr>
              <a:t>προγραμματίζει τα ακόλουθα βήματα – ενέργειες :</a:t>
            </a:r>
          </a:p>
          <a:p>
            <a:pPr marL="342900" indent="-342900" algn="l">
              <a:lnSpc>
                <a:spcPct val="100000"/>
              </a:lnSpc>
              <a:spcBef>
                <a:spcPts val="300"/>
              </a:spcBef>
              <a:spcAft>
                <a:spcPts val="300"/>
              </a:spcAft>
              <a:buFont typeface="Arial" panose="020B0604020202020204" pitchFamily="34" charset="0"/>
              <a:buChar char="•"/>
            </a:pPr>
            <a:r>
              <a:rPr lang="el-GR" sz="2400" dirty="0" smtClean="0">
                <a:solidFill>
                  <a:srgbClr val="2A2A7E"/>
                </a:solidFill>
                <a:latin typeface="Century Gothic" panose="020B0502020202020204" pitchFamily="34" charset="0"/>
                <a:cs typeface="Arial" pitchFamily="34" charset="0"/>
              </a:rPr>
              <a:t>1</a:t>
            </a:r>
            <a:r>
              <a:rPr lang="el-GR" sz="2400" baseline="30000" dirty="0" smtClean="0">
                <a:solidFill>
                  <a:srgbClr val="2A2A7E"/>
                </a:solidFill>
                <a:latin typeface="Century Gothic" panose="020B0502020202020204" pitchFamily="34" charset="0"/>
                <a:cs typeface="Arial" pitchFamily="34" charset="0"/>
              </a:rPr>
              <a:t>η</a:t>
            </a:r>
            <a:r>
              <a:rPr lang="el-GR" sz="2400" dirty="0" smtClean="0">
                <a:solidFill>
                  <a:srgbClr val="2A2A7E"/>
                </a:solidFill>
                <a:latin typeface="Century Gothic" panose="020B0502020202020204" pitchFamily="34" charset="0"/>
                <a:cs typeface="Arial" pitchFamily="34" charset="0"/>
              </a:rPr>
              <a:t> Φάση Διαβούλευσης</a:t>
            </a:r>
            <a:r>
              <a:rPr lang="el-GR" sz="2400" b="0" dirty="0" smtClean="0">
                <a:solidFill>
                  <a:srgbClr val="2A2A7E"/>
                </a:solidFill>
                <a:latin typeface="Century Gothic" panose="020B0502020202020204" pitchFamily="34" charset="0"/>
                <a:cs typeface="Arial" pitchFamily="34" charset="0"/>
              </a:rPr>
              <a:t>, προκειμένου </a:t>
            </a:r>
            <a:r>
              <a:rPr lang="el-GR" sz="2400" b="0" dirty="0">
                <a:solidFill>
                  <a:srgbClr val="2A2A7E"/>
                </a:solidFill>
                <a:latin typeface="Century Gothic" panose="020B0502020202020204" pitchFamily="34" charset="0"/>
                <a:cs typeface="Arial" pitchFamily="34" charset="0"/>
              </a:rPr>
              <a:t>να τεθεί το γενικό πλαίσιο </a:t>
            </a:r>
            <a:r>
              <a:rPr lang="el-GR" sz="2400" b="0" dirty="0" smtClean="0">
                <a:solidFill>
                  <a:srgbClr val="2A2A7E"/>
                </a:solidFill>
                <a:latin typeface="Century Gothic" panose="020B0502020202020204" pitchFamily="34" charset="0"/>
                <a:cs typeface="Arial" pitchFamily="34" charset="0"/>
              </a:rPr>
              <a:t>της  </a:t>
            </a:r>
            <a:r>
              <a:rPr lang="el-GR" sz="2400" b="0" dirty="0">
                <a:solidFill>
                  <a:srgbClr val="2A2A7E"/>
                </a:solidFill>
                <a:latin typeface="Century Gothic" panose="020B0502020202020204" pitchFamily="34" charset="0"/>
                <a:cs typeface="Arial" pitchFamily="34" charset="0"/>
              </a:rPr>
              <a:t>«</a:t>
            </a:r>
            <a:r>
              <a:rPr lang="el-GR" sz="2400" dirty="0">
                <a:solidFill>
                  <a:srgbClr val="2A2A7E"/>
                </a:solidFill>
                <a:latin typeface="Century Gothic" panose="020B0502020202020204" pitchFamily="34" charset="0"/>
                <a:cs typeface="Arial" pitchFamily="34" charset="0"/>
              </a:rPr>
              <a:t>βιώσιμης τουριστικής ανάπτυξης</a:t>
            </a:r>
            <a:r>
              <a:rPr lang="el-GR" sz="2400" b="0" dirty="0" smtClean="0">
                <a:solidFill>
                  <a:srgbClr val="2A2A7E"/>
                </a:solidFill>
                <a:latin typeface="Century Gothic" panose="020B0502020202020204" pitchFamily="34" charset="0"/>
                <a:cs typeface="Arial" pitchFamily="34" charset="0"/>
              </a:rPr>
              <a:t>», με συμμετοχή και κατάθεση απόψεων από το φορέα Πολιτικής (Υπουργείο Τουρισμού), τον Ακαδημαϊκό Τομέα (Πανεπιστήμιο Αιγαίου, Ιόνιο Πανεπιστήμιο), τους φορείς της Αυτοδιοίκησης (ΠΙΝ, Δήμοι), τους φορείς Τουρισμού (ΙΝΣΕΤΕ, Επαγγελματικοί Φορείς, Εργαζόμενοι), </a:t>
            </a:r>
            <a:r>
              <a:rPr lang="el-GR" sz="2400" b="0" dirty="0">
                <a:solidFill>
                  <a:srgbClr val="2A2A7E"/>
                </a:solidFill>
                <a:latin typeface="Century Gothic" panose="020B0502020202020204" pitchFamily="34" charset="0"/>
                <a:cs typeface="Arial" pitchFamily="34" charset="0"/>
              </a:rPr>
              <a:t>με σκοπό όλοι οι συμμετέχοντες να έχουν κοινή </a:t>
            </a:r>
            <a:r>
              <a:rPr lang="el-GR" sz="2400" b="0" dirty="0" smtClean="0">
                <a:solidFill>
                  <a:srgbClr val="2A2A7E"/>
                </a:solidFill>
                <a:latin typeface="Century Gothic" panose="020B0502020202020204" pitchFamily="34" charset="0"/>
                <a:cs typeface="Arial" pitchFamily="34" charset="0"/>
              </a:rPr>
              <a:t>αφετηρία </a:t>
            </a:r>
            <a:r>
              <a:rPr lang="el-GR" sz="2400" dirty="0" smtClean="0">
                <a:solidFill>
                  <a:srgbClr val="2A2A7E"/>
                </a:solidFill>
                <a:latin typeface="Century Gothic" panose="020B0502020202020204" pitchFamily="34" charset="0"/>
                <a:cs typeface="Arial" pitchFamily="34" charset="0"/>
              </a:rPr>
              <a:t>(πρόκειται </a:t>
            </a:r>
            <a:r>
              <a:rPr lang="el-GR" sz="2400" dirty="0" smtClean="0">
                <a:solidFill>
                  <a:srgbClr val="2A2A7E"/>
                </a:solidFill>
                <a:latin typeface="Century Gothic" panose="020B0502020202020204" pitchFamily="34" charset="0"/>
                <a:cs typeface="Arial" pitchFamily="34" charset="0"/>
              </a:rPr>
              <a:t>για τη σημερινή </a:t>
            </a:r>
            <a:r>
              <a:rPr lang="el-GR" sz="2400" dirty="0" smtClean="0">
                <a:solidFill>
                  <a:srgbClr val="2A2A7E"/>
                </a:solidFill>
                <a:latin typeface="Century Gothic" panose="020B0502020202020204" pitchFamily="34" charset="0"/>
                <a:cs typeface="Arial" pitchFamily="34" charset="0"/>
              </a:rPr>
              <a:t>Ημερίδα)</a:t>
            </a:r>
            <a:r>
              <a:rPr lang="el-GR" sz="2400" b="0" dirty="0" smtClean="0">
                <a:solidFill>
                  <a:srgbClr val="2A2A7E"/>
                </a:solidFill>
                <a:latin typeface="Century Gothic" panose="020B0502020202020204" pitchFamily="34" charset="0"/>
                <a:cs typeface="Arial" pitchFamily="34" charset="0"/>
              </a:rPr>
              <a:t>.</a:t>
            </a:r>
            <a:endParaRPr lang="el-GR" sz="2400" b="0" dirty="0" smtClean="0">
              <a:solidFill>
                <a:srgbClr val="2A2A7E"/>
              </a:solidFill>
              <a:latin typeface="Century Gothic" panose="020B0502020202020204" pitchFamily="34" charset="0"/>
              <a:cs typeface="Arial" pitchFamily="34" charset="0"/>
            </a:endParaRPr>
          </a:p>
          <a:p>
            <a:pPr marL="342900" indent="-342900" algn="l">
              <a:lnSpc>
                <a:spcPct val="100000"/>
              </a:lnSpc>
              <a:spcBef>
                <a:spcPts val="300"/>
              </a:spcBef>
              <a:spcAft>
                <a:spcPts val="300"/>
              </a:spcAft>
              <a:buFont typeface="Arial" panose="020B0604020202020204" pitchFamily="34" charset="0"/>
              <a:buChar char="•"/>
            </a:pPr>
            <a:r>
              <a:rPr lang="el-GR" sz="2400" b="0" dirty="0" smtClean="0">
                <a:solidFill>
                  <a:srgbClr val="2A2A7E"/>
                </a:solidFill>
                <a:latin typeface="Century Gothic" panose="020B0502020202020204" pitchFamily="34" charset="0"/>
                <a:cs typeface="Arial" pitchFamily="34" charset="0"/>
              </a:rPr>
              <a:t>Εκπόνηση </a:t>
            </a:r>
            <a:r>
              <a:rPr lang="el-GR" sz="2400" b="0" dirty="0">
                <a:solidFill>
                  <a:srgbClr val="2A2A7E"/>
                </a:solidFill>
                <a:latin typeface="Century Gothic" panose="020B0502020202020204" pitchFamily="34" charset="0"/>
                <a:cs typeface="Arial" pitchFamily="34" charset="0"/>
              </a:rPr>
              <a:t>της </a:t>
            </a:r>
            <a:r>
              <a:rPr lang="el-GR" sz="2400" dirty="0" smtClean="0">
                <a:solidFill>
                  <a:srgbClr val="2A2A7E"/>
                </a:solidFill>
                <a:latin typeface="Century Gothic" panose="020B0502020202020204" pitchFamily="34" charset="0"/>
                <a:cs typeface="Arial" pitchFamily="34" charset="0"/>
              </a:rPr>
              <a:t>Α΄ </a:t>
            </a:r>
            <a:r>
              <a:rPr lang="el-GR" sz="2400" dirty="0">
                <a:solidFill>
                  <a:srgbClr val="2A2A7E"/>
                </a:solidFill>
                <a:latin typeface="Century Gothic" panose="020B0502020202020204" pitchFamily="34" charset="0"/>
                <a:cs typeface="Arial" pitchFamily="34" charset="0"/>
              </a:rPr>
              <a:t>φάσης της </a:t>
            </a:r>
            <a:r>
              <a:rPr lang="el-GR" sz="2400" dirty="0" smtClean="0">
                <a:solidFill>
                  <a:srgbClr val="2A2A7E"/>
                </a:solidFill>
                <a:latin typeface="Century Gothic" panose="020B0502020202020204" pitchFamily="34" charset="0"/>
                <a:cs typeface="Arial" pitchFamily="34" charset="0"/>
              </a:rPr>
              <a:t>Περιφερειακής Στρατηγικής</a:t>
            </a:r>
            <a:r>
              <a:rPr lang="el-GR" sz="2400" b="0" dirty="0">
                <a:solidFill>
                  <a:srgbClr val="2A2A7E"/>
                </a:solidFill>
                <a:latin typeface="Century Gothic" panose="020B0502020202020204" pitchFamily="34" charset="0"/>
                <a:cs typeface="Arial" pitchFamily="34" charset="0"/>
              </a:rPr>
              <a:t>, με την αποτύπωση ζητημάτων και προκλήσεων για μια βιώσιμη τουριστική ανάπτυξη στα Ιόνια </a:t>
            </a:r>
            <a:r>
              <a:rPr lang="el-GR" sz="2400" b="0" dirty="0" smtClean="0">
                <a:solidFill>
                  <a:srgbClr val="2A2A7E"/>
                </a:solidFill>
                <a:latin typeface="Century Gothic" panose="020B0502020202020204" pitchFamily="34" charset="0"/>
                <a:cs typeface="Arial" pitchFamily="34" charset="0"/>
              </a:rPr>
              <a:t>Νησιά.</a:t>
            </a:r>
            <a:endParaRPr lang="el-GR" sz="2400" b="0" dirty="0">
              <a:solidFill>
                <a:srgbClr val="2A2A7E"/>
              </a:solidFill>
              <a:latin typeface="Century Gothic" panose="020B0502020202020204" pitchFamily="34" charset="0"/>
              <a:cs typeface="Arial" pitchFamily="34" charset="0"/>
            </a:endParaRPr>
          </a:p>
        </p:txBody>
      </p:sp>
      <p:graphicFrame>
        <p:nvGraphicFramePr>
          <p:cNvPr id="3077" name="Rectangle 18" hidden="1"/>
          <p:cNvGraphicFramePr>
            <a:graphicFrameLocks/>
          </p:cNvGraphicFramePr>
          <p:nvPr>
            <p:custDataLst>
              <p:tags r:id="rId2"/>
            </p:custDataLst>
          </p:nvPr>
        </p:nvGraphicFramePr>
        <p:xfrm>
          <a:off x="1143000" y="0"/>
          <a:ext cx="158750" cy="158750"/>
        </p:xfrm>
        <a:graphic>
          <a:graphicData uri="http://schemas.openxmlformats.org/presentationml/2006/ole">
            <mc:AlternateContent xmlns:mc="http://schemas.openxmlformats.org/markup-compatibility/2006">
              <mc:Choice xmlns:v="urn:schemas-microsoft-com:vml" Requires="v">
                <p:oleObj spid="_x0000_s181390" name="think-cell Slide" r:id="rId5" imgW="0" imgH="0" progId="">
                  <p:embed/>
                </p:oleObj>
              </mc:Choice>
              <mc:Fallback>
                <p:oleObj name="think-cell Slide" r:id="rId5" imgW="0" imgH="0" progId="">
                  <p:embed/>
                  <p:pic>
                    <p:nvPicPr>
                      <p:cNvPr id="3077" name="Rectangle 18" hidden="1"/>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14300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 name="Αντικείμενο 11"/>
          <p:cNvGraphicFramePr>
            <a:graphicFrameLocks noChangeAspect="1"/>
          </p:cNvGraphicFramePr>
          <p:nvPr>
            <p:extLst>
              <p:ext uri="{D42A27DB-BD31-4B8C-83A1-F6EECF244321}">
                <p14:modId xmlns:p14="http://schemas.microsoft.com/office/powerpoint/2010/main" val="2062165003"/>
              </p:ext>
            </p:extLst>
          </p:nvPr>
        </p:nvGraphicFramePr>
        <p:xfrm>
          <a:off x="358708" y="5644743"/>
          <a:ext cx="4113213" cy="866775"/>
        </p:xfrm>
        <a:graphic>
          <a:graphicData uri="http://schemas.openxmlformats.org/presentationml/2006/ole">
            <mc:AlternateContent xmlns:mc="http://schemas.openxmlformats.org/markup-compatibility/2006">
              <mc:Choice xmlns:v="urn:schemas-microsoft-com:vml" Requires="v">
                <p:oleObj spid="_x0000_s181391" name="Εικόνα Bitmap" r:id="rId6" imgW="7934400" imgH="1676520" progId="Paint.Picture">
                  <p:embed/>
                </p:oleObj>
              </mc:Choice>
              <mc:Fallback>
                <p:oleObj name="Εικόνα Bitmap" r:id="rId6" imgW="7934400" imgH="1676520" progId="Paint.Picture">
                  <p:embed/>
                  <p:pic>
                    <p:nvPicPr>
                      <p:cNvPr id="12" name="Αντικείμενο 11"/>
                      <p:cNvPicPr>
                        <a:picLocks noChangeAspect="1" noChangeArrowheads="1"/>
                      </p:cNvPicPr>
                      <p:nvPr/>
                    </p:nvPicPr>
                    <p:blipFill>
                      <a:blip r:embed="rId7"/>
                      <a:srcRect/>
                      <a:stretch>
                        <a:fillRect/>
                      </a:stretch>
                    </p:blipFill>
                    <p:spPr bwMode="auto">
                      <a:xfrm>
                        <a:off x="358708" y="5644743"/>
                        <a:ext cx="4113213" cy="866775"/>
                      </a:xfrm>
                      <a:prstGeom prst="rect">
                        <a:avLst/>
                      </a:prstGeom>
                      <a:noFill/>
                    </p:spPr>
                  </p:pic>
                </p:oleObj>
              </mc:Fallback>
            </mc:AlternateContent>
          </a:graphicData>
        </a:graphic>
      </p:graphicFrame>
    </p:spTree>
    <p:extLst>
      <p:ext uri="{BB962C8B-B14F-4D97-AF65-F5344CB8AC3E}">
        <p14:creationId xmlns:p14="http://schemas.microsoft.com/office/powerpoint/2010/main" val="13919493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ChangeArrowheads="1"/>
          </p:cNvSpPr>
          <p:nvPr/>
        </p:nvSpPr>
        <p:spPr bwMode="auto">
          <a:xfrm>
            <a:off x="482879" y="701057"/>
            <a:ext cx="11242963" cy="4293483"/>
          </a:xfrm>
          <a:prstGeom prst="rect">
            <a:avLst/>
          </a:prstGeom>
          <a:noFill/>
          <a:ln w="9525">
            <a:noFill/>
            <a:miter lim="800000"/>
            <a:headEnd/>
            <a:tailEnd/>
          </a:ln>
        </p:spPr>
        <p:txBody>
          <a:bodyPr wrap="square" lIns="0" tIns="0" rIns="0" bIns="0">
            <a:spAutoFit/>
          </a:bodyPr>
          <a:lstStyle/>
          <a:p>
            <a:pPr marL="342900" indent="-342900" algn="l">
              <a:lnSpc>
                <a:spcPct val="100000"/>
              </a:lnSpc>
              <a:spcBef>
                <a:spcPts val="300"/>
              </a:spcBef>
              <a:spcAft>
                <a:spcPts val="300"/>
              </a:spcAft>
              <a:buFont typeface="Arial" panose="020B0604020202020204" pitchFamily="34" charset="0"/>
              <a:buChar char="•"/>
            </a:pPr>
            <a:r>
              <a:rPr lang="el-GR" sz="2400" dirty="0" smtClean="0">
                <a:solidFill>
                  <a:srgbClr val="2A2A7E"/>
                </a:solidFill>
                <a:latin typeface="Century Gothic" panose="020B0502020202020204" pitchFamily="34" charset="0"/>
                <a:cs typeface="Arial" pitchFamily="34" charset="0"/>
              </a:rPr>
              <a:t>2</a:t>
            </a:r>
            <a:r>
              <a:rPr lang="el-GR" sz="2400" baseline="30000" dirty="0" smtClean="0">
                <a:solidFill>
                  <a:srgbClr val="2A2A7E"/>
                </a:solidFill>
                <a:latin typeface="Century Gothic" panose="020B0502020202020204" pitchFamily="34" charset="0"/>
                <a:cs typeface="Arial" pitchFamily="34" charset="0"/>
              </a:rPr>
              <a:t>η</a:t>
            </a:r>
            <a:r>
              <a:rPr lang="el-GR" sz="2400" dirty="0" smtClean="0">
                <a:solidFill>
                  <a:srgbClr val="2A2A7E"/>
                </a:solidFill>
                <a:latin typeface="Century Gothic" panose="020B0502020202020204" pitchFamily="34" charset="0"/>
                <a:cs typeface="Arial" pitchFamily="34" charset="0"/>
              </a:rPr>
              <a:t> Φάση Διαβούλευσης</a:t>
            </a:r>
            <a:r>
              <a:rPr lang="el-GR" sz="2400" b="0" dirty="0">
                <a:solidFill>
                  <a:srgbClr val="2A2A7E"/>
                </a:solidFill>
                <a:latin typeface="Century Gothic" panose="020B0502020202020204" pitchFamily="34" charset="0"/>
                <a:cs typeface="Arial" pitchFamily="34" charset="0"/>
              </a:rPr>
              <a:t>, </a:t>
            </a:r>
            <a:r>
              <a:rPr lang="el-GR" sz="2400" b="0" dirty="0" smtClean="0">
                <a:solidFill>
                  <a:srgbClr val="2A2A7E"/>
                </a:solidFill>
                <a:latin typeface="Century Gothic" panose="020B0502020202020204" pitchFamily="34" charset="0"/>
                <a:cs typeface="Arial" pitchFamily="34" charset="0"/>
              </a:rPr>
              <a:t>με φορείς του τουριστικού οικοσυστήματος της </a:t>
            </a:r>
            <a:r>
              <a:rPr lang="el-GR" sz="2400" b="0" dirty="0">
                <a:solidFill>
                  <a:srgbClr val="2A2A7E"/>
                </a:solidFill>
                <a:latin typeface="Century Gothic" panose="020B0502020202020204" pitchFamily="34" charset="0"/>
                <a:cs typeface="Arial" pitchFamily="34" charset="0"/>
              </a:rPr>
              <a:t>Περιφέρειας Ιονίων Νήσων μέσα από τη διοργάνωση 2 «υβριδικών» </a:t>
            </a:r>
            <a:r>
              <a:rPr lang="el-GR" sz="2400" b="0" dirty="0" smtClean="0">
                <a:solidFill>
                  <a:srgbClr val="2A2A7E"/>
                </a:solidFill>
                <a:latin typeface="Century Gothic" panose="020B0502020202020204" pitchFamily="34" charset="0"/>
                <a:cs typeface="Arial" pitchFamily="34" charset="0"/>
              </a:rPr>
              <a:t>Ημερίδων, εντός του 1</a:t>
            </a:r>
            <a:r>
              <a:rPr lang="el-GR" sz="2400" b="0" baseline="30000" dirty="0" smtClean="0">
                <a:solidFill>
                  <a:srgbClr val="2A2A7E"/>
                </a:solidFill>
                <a:latin typeface="Century Gothic" panose="020B0502020202020204" pitchFamily="34" charset="0"/>
                <a:cs typeface="Arial" pitchFamily="34" charset="0"/>
              </a:rPr>
              <a:t>ου</a:t>
            </a:r>
            <a:r>
              <a:rPr lang="el-GR" sz="2400" b="0" dirty="0" smtClean="0">
                <a:solidFill>
                  <a:srgbClr val="2A2A7E"/>
                </a:solidFill>
                <a:latin typeface="Century Gothic" panose="020B0502020202020204" pitchFamily="34" charset="0"/>
                <a:cs typeface="Arial" pitchFamily="34" charset="0"/>
              </a:rPr>
              <a:t> τριμήνου του </a:t>
            </a:r>
            <a:r>
              <a:rPr lang="el-GR" sz="2400" b="0" dirty="0">
                <a:solidFill>
                  <a:srgbClr val="2A2A7E"/>
                </a:solidFill>
                <a:latin typeface="Century Gothic" panose="020B0502020202020204" pitchFamily="34" charset="0"/>
                <a:cs typeface="Arial" pitchFamily="34" charset="0"/>
              </a:rPr>
              <a:t>2023 </a:t>
            </a:r>
            <a:r>
              <a:rPr lang="el-GR" sz="2400" b="0" dirty="0" smtClean="0">
                <a:solidFill>
                  <a:srgbClr val="2A2A7E"/>
                </a:solidFill>
                <a:latin typeface="Century Gothic" panose="020B0502020202020204" pitchFamily="34" charset="0"/>
                <a:cs typeface="Arial" pitchFamily="34" charset="0"/>
              </a:rPr>
              <a:t>: </a:t>
            </a:r>
            <a:r>
              <a:rPr lang="el-GR" sz="2400" b="0" dirty="0">
                <a:solidFill>
                  <a:srgbClr val="2A2A7E"/>
                </a:solidFill>
                <a:latin typeface="Century Gothic" panose="020B0502020202020204" pitchFamily="34" charset="0"/>
                <a:cs typeface="Arial" pitchFamily="34" charset="0"/>
              </a:rPr>
              <a:t>μία για τους φορείς Κέρκυρας και Λευκάδας και μία για τους φορείς Ζακύνθου και </a:t>
            </a:r>
            <a:r>
              <a:rPr lang="el-GR" sz="2400" b="0" dirty="0" smtClean="0">
                <a:solidFill>
                  <a:srgbClr val="2A2A7E"/>
                </a:solidFill>
                <a:latin typeface="Century Gothic" panose="020B0502020202020204" pitchFamily="34" charset="0"/>
                <a:cs typeface="Arial" pitchFamily="34" charset="0"/>
              </a:rPr>
              <a:t>Κεφαλονιάς-Ιθάκης.</a:t>
            </a:r>
          </a:p>
          <a:p>
            <a:pPr marL="342900" indent="-342900" algn="l">
              <a:lnSpc>
                <a:spcPct val="100000"/>
              </a:lnSpc>
              <a:spcBef>
                <a:spcPts val="300"/>
              </a:spcBef>
              <a:spcAft>
                <a:spcPts val="300"/>
              </a:spcAft>
              <a:buFont typeface="Arial" panose="020B0604020202020204" pitchFamily="34" charset="0"/>
              <a:buChar char="•"/>
            </a:pPr>
            <a:r>
              <a:rPr lang="el-GR" sz="2400" b="0" dirty="0" smtClean="0">
                <a:solidFill>
                  <a:srgbClr val="2A2A7E"/>
                </a:solidFill>
                <a:latin typeface="Century Gothic" panose="020B0502020202020204" pitchFamily="34" charset="0"/>
                <a:cs typeface="Arial" pitchFamily="34" charset="0"/>
              </a:rPr>
              <a:t>Εκπόνηση </a:t>
            </a:r>
            <a:r>
              <a:rPr lang="el-GR" sz="2400" b="0" dirty="0">
                <a:solidFill>
                  <a:srgbClr val="2A2A7E"/>
                </a:solidFill>
                <a:latin typeface="Century Gothic" panose="020B0502020202020204" pitchFamily="34" charset="0"/>
                <a:cs typeface="Arial" pitchFamily="34" charset="0"/>
              </a:rPr>
              <a:t>της </a:t>
            </a:r>
            <a:r>
              <a:rPr lang="el-GR" sz="2400" dirty="0" smtClean="0">
                <a:solidFill>
                  <a:srgbClr val="2A2A7E"/>
                </a:solidFill>
                <a:latin typeface="Century Gothic" panose="020B0502020202020204" pitchFamily="34" charset="0"/>
                <a:cs typeface="Arial" pitchFamily="34" charset="0"/>
              </a:rPr>
              <a:t>Β΄ </a:t>
            </a:r>
            <a:r>
              <a:rPr lang="el-GR" sz="2400" dirty="0">
                <a:solidFill>
                  <a:srgbClr val="2A2A7E"/>
                </a:solidFill>
                <a:latin typeface="Century Gothic" panose="020B0502020202020204" pitchFamily="34" charset="0"/>
                <a:cs typeface="Arial" pitchFamily="34" charset="0"/>
              </a:rPr>
              <a:t>φάσης της </a:t>
            </a:r>
            <a:r>
              <a:rPr lang="el-GR" sz="2400" dirty="0" smtClean="0">
                <a:solidFill>
                  <a:srgbClr val="2A2A7E"/>
                </a:solidFill>
                <a:latin typeface="Century Gothic" panose="020B0502020202020204" pitchFamily="34" charset="0"/>
                <a:cs typeface="Arial" pitchFamily="34" charset="0"/>
              </a:rPr>
              <a:t>Περιφερειακής Στρατηγικής</a:t>
            </a:r>
            <a:r>
              <a:rPr lang="el-GR" sz="2400" b="0" dirty="0">
                <a:solidFill>
                  <a:srgbClr val="2A2A7E"/>
                </a:solidFill>
                <a:latin typeface="Century Gothic" panose="020B0502020202020204" pitchFamily="34" charset="0"/>
                <a:cs typeface="Arial" pitchFamily="34" charset="0"/>
              </a:rPr>
              <a:t>, </a:t>
            </a:r>
            <a:r>
              <a:rPr lang="el-GR" sz="2400" b="0" dirty="0" smtClean="0">
                <a:solidFill>
                  <a:srgbClr val="2A2A7E"/>
                </a:solidFill>
                <a:latin typeface="Century Gothic" panose="020B0502020202020204" pitchFamily="34" charset="0"/>
                <a:cs typeface="Arial" pitchFamily="34" charset="0"/>
              </a:rPr>
              <a:t>με </a:t>
            </a:r>
            <a:r>
              <a:rPr lang="el-GR" sz="2400" b="0" dirty="0">
                <a:solidFill>
                  <a:srgbClr val="2A2A7E"/>
                </a:solidFill>
                <a:latin typeface="Century Gothic" panose="020B0502020202020204" pitchFamily="34" charset="0"/>
                <a:cs typeface="Arial" pitchFamily="34" charset="0"/>
              </a:rPr>
              <a:t>την αποτύπωση ενός </a:t>
            </a:r>
            <a:r>
              <a:rPr lang="el-GR" sz="2400" b="0" dirty="0" smtClean="0">
                <a:solidFill>
                  <a:srgbClr val="2A2A7E"/>
                </a:solidFill>
                <a:latin typeface="Century Gothic" panose="020B0502020202020204" pitchFamily="34" charset="0"/>
                <a:cs typeface="Arial" pitchFamily="34" charset="0"/>
              </a:rPr>
              <a:t>Επιχειρησιακού Σχεδίου </a:t>
            </a:r>
            <a:r>
              <a:rPr lang="el-GR" sz="2400" b="0" dirty="0">
                <a:solidFill>
                  <a:srgbClr val="2A2A7E"/>
                </a:solidFill>
                <a:latin typeface="Century Gothic" panose="020B0502020202020204" pitchFamily="34" charset="0"/>
                <a:cs typeface="Arial" pitchFamily="34" charset="0"/>
              </a:rPr>
              <a:t>με το αντίστοιχο μείγμα </a:t>
            </a:r>
            <a:r>
              <a:rPr lang="el-GR" sz="2400" b="0" dirty="0" smtClean="0">
                <a:solidFill>
                  <a:srgbClr val="2A2A7E"/>
                </a:solidFill>
                <a:latin typeface="Century Gothic" panose="020B0502020202020204" pitchFamily="34" charset="0"/>
                <a:cs typeface="Arial" pitchFamily="34" charset="0"/>
              </a:rPr>
              <a:t>δράσεων και πολιτικών.</a:t>
            </a:r>
          </a:p>
          <a:p>
            <a:pPr marL="342900" indent="-342900" algn="l">
              <a:lnSpc>
                <a:spcPct val="100000"/>
              </a:lnSpc>
              <a:spcBef>
                <a:spcPts val="300"/>
              </a:spcBef>
              <a:spcAft>
                <a:spcPts val="300"/>
              </a:spcAft>
              <a:buFont typeface="Arial" panose="020B0604020202020204" pitchFamily="34" charset="0"/>
              <a:buChar char="•"/>
            </a:pPr>
            <a:r>
              <a:rPr lang="el-GR" sz="2400" dirty="0">
                <a:solidFill>
                  <a:srgbClr val="2A2A7E"/>
                </a:solidFill>
                <a:latin typeface="Century Gothic" panose="020B0502020202020204" pitchFamily="34" charset="0"/>
                <a:cs typeface="Arial" pitchFamily="34" charset="0"/>
              </a:rPr>
              <a:t>«Ανοιχτή» διαβούλευση</a:t>
            </a:r>
            <a:r>
              <a:rPr lang="el-GR" sz="2400" b="0" dirty="0">
                <a:solidFill>
                  <a:srgbClr val="2A2A7E"/>
                </a:solidFill>
                <a:latin typeface="Century Gothic" panose="020B0502020202020204" pitchFamily="34" charset="0"/>
                <a:cs typeface="Arial" pitchFamily="34" charset="0"/>
              </a:rPr>
              <a:t> του τελικού σχεδίου </a:t>
            </a:r>
            <a:r>
              <a:rPr lang="el-GR" sz="2400" b="0" dirty="0" smtClean="0">
                <a:solidFill>
                  <a:srgbClr val="2A2A7E"/>
                </a:solidFill>
                <a:latin typeface="Century Gothic" panose="020B0502020202020204" pitchFamily="34" charset="0"/>
                <a:cs typeface="Arial" pitchFamily="34" charset="0"/>
              </a:rPr>
              <a:t>Περιφερειακής Στρατηγικής και </a:t>
            </a:r>
            <a:r>
              <a:rPr lang="el-GR" sz="2400" b="0" dirty="0">
                <a:solidFill>
                  <a:srgbClr val="2A2A7E"/>
                </a:solidFill>
                <a:latin typeface="Century Gothic" panose="020B0502020202020204" pitchFamily="34" charset="0"/>
                <a:cs typeface="Arial" pitchFamily="34" charset="0"/>
              </a:rPr>
              <a:t>οριστικοποίηση της Στρατηγικής εντός του </a:t>
            </a:r>
            <a:r>
              <a:rPr lang="el-GR" sz="2400" b="0" dirty="0" smtClean="0">
                <a:solidFill>
                  <a:srgbClr val="2A2A7E"/>
                </a:solidFill>
                <a:latin typeface="Century Gothic" panose="020B0502020202020204" pitchFamily="34" charset="0"/>
                <a:cs typeface="Arial" pitchFamily="34" charset="0"/>
              </a:rPr>
              <a:t>2ου </a:t>
            </a:r>
            <a:r>
              <a:rPr lang="el-GR" sz="2400" b="0" dirty="0">
                <a:solidFill>
                  <a:srgbClr val="2A2A7E"/>
                </a:solidFill>
                <a:latin typeface="Century Gothic" panose="020B0502020202020204" pitchFamily="34" charset="0"/>
                <a:cs typeface="Arial" pitchFamily="34" charset="0"/>
              </a:rPr>
              <a:t>τριμήνου του 2023</a:t>
            </a:r>
            <a:r>
              <a:rPr lang="el-GR" sz="2400" b="0" dirty="0" smtClean="0">
                <a:solidFill>
                  <a:srgbClr val="2A2A7E"/>
                </a:solidFill>
                <a:latin typeface="Century Gothic" panose="020B0502020202020204" pitchFamily="34" charset="0"/>
                <a:cs typeface="Arial" pitchFamily="34" charset="0"/>
              </a:rPr>
              <a:t>.</a:t>
            </a:r>
          </a:p>
          <a:p>
            <a:pPr marL="342900" indent="-342900" algn="l">
              <a:lnSpc>
                <a:spcPct val="100000"/>
              </a:lnSpc>
              <a:spcBef>
                <a:spcPts val="300"/>
              </a:spcBef>
              <a:spcAft>
                <a:spcPts val="300"/>
              </a:spcAft>
              <a:buFont typeface="Arial" panose="020B0604020202020204" pitchFamily="34" charset="0"/>
              <a:buChar char="•"/>
            </a:pPr>
            <a:r>
              <a:rPr lang="el-GR" sz="2400" dirty="0" smtClean="0">
                <a:solidFill>
                  <a:srgbClr val="2A2A7E"/>
                </a:solidFill>
                <a:latin typeface="Century Gothic" panose="020B0502020202020204" pitchFamily="34" charset="0"/>
                <a:cs typeface="Arial" pitchFamily="34" charset="0"/>
              </a:rPr>
              <a:t>Οριστικοποίηση</a:t>
            </a:r>
            <a:r>
              <a:rPr lang="el-GR" sz="2400" b="0" dirty="0" smtClean="0">
                <a:solidFill>
                  <a:srgbClr val="2A2A7E"/>
                </a:solidFill>
                <a:latin typeface="Century Gothic" panose="020B0502020202020204" pitchFamily="34" charset="0"/>
                <a:cs typeface="Arial" pitchFamily="34" charset="0"/>
              </a:rPr>
              <a:t> της Περιφερειακής Στρατηγικής Βιώσιμου Τουρισμού για τα Ιόνια Νησιά.</a:t>
            </a:r>
            <a:endParaRPr lang="el-GR" sz="2400" b="0" dirty="0">
              <a:solidFill>
                <a:srgbClr val="2A2A7E"/>
              </a:solidFill>
              <a:latin typeface="Century Gothic" panose="020B0502020202020204" pitchFamily="34" charset="0"/>
              <a:cs typeface="Arial" pitchFamily="34" charset="0"/>
            </a:endParaRPr>
          </a:p>
        </p:txBody>
      </p:sp>
      <p:graphicFrame>
        <p:nvGraphicFramePr>
          <p:cNvPr id="3077" name="Rectangle 18" hidden="1"/>
          <p:cNvGraphicFramePr>
            <a:graphicFrameLocks/>
          </p:cNvGraphicFramePr>
          <p:nvPr>
            <p:custDataLst>
              <p:tags r:id="rId2"/>
            </p:custDataLst>
          </p:nvPr>
        </p:nvGraphicFramePr>
        <p:xfrm>
          <a:off x="1143000" y="0"/>
          <a:ext cx="158750" cy="158750"/>
        </p:xfrm>
        <a:graphic>
          <a:graphicData uri="http://schemas.openxmlformats.org/presentationml/2006/ole">
            <mc:AlternateContent xmlns:mc="http://schemas.openxmlformats.org/markup-compatibility/2006">
              <mc:Choice xmlns:v="urn:schemas-microsoft-com:vml" Requires="v">
                <p:oleObj spid="_x0000_s182396" name="think-cell Slide" r:id="rId5" imgW="0" imgH="0" progId="">
                  <p:embed/>
                </p:oleObj>
              </mc:Choice>
              <mc:Fallback>
                <p:oleObj name="think-cell Slide" r:id="rId5" imgW="0" imgH="0" progId="">
                  <p:embed/>
                  <p:pic>
                    <p:nvPicPr>
                      <p:cNvPr id="3077" name="Rectangle 18" hidden="1"/>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14300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 name="Αντικείμενο 11"/>
          <p:cNvGraphicFramePr>
            <a:graphicFrameLocks noChangeAspect="1"/>
          </p:cNvGraphicFramePr>
          <p:nvPr>
            <p:extLst>
              <p:ext uri="{D42A27DB-BD31-4B8C-83A1-F6EECF244321}">
                <p14:modId xmlns:p14="http://schemas.microsoft.com/office/powerpoint/2010/main" val="2062165003"/>
              </p:ext>
            </p:extLst>
          </p:nvPr>
        </p:nvGraphicFramePr>
        <p:xfrm>
          <a:off x="358708" y="5644743"/>
          <a:ext cx="4113213" cy="866775"/>
        </p:xfrm>
        <a:graphic>
          <a:graphicData uri="http://schemas.openxmlformats.org/presentationml/2006/ole">
            <mc:AlternateContent xmlns:mc="http://schemas.openxmlformats.org/markup-compatibility/2006">
              <mc:Choice xmlns:v="urn:schemas-microsoft-com:vml" Requires="v">
                <p:oleObj spid="_x0000_s182397" name="Εικόνα Bitmap" r:id="rId6" imgW="7934400" imgH="1676520" progId="Paint.Picture">
                  <p:embed/>
                </p:oleObj>
              </mc:Choice>
              <mc:Fallback>
                <p:oleObj name="Εικόνα Bitmap" r:id="rId6" imgW="7934400" imgH="1676520" progId="Paint.Picture">
                  <p:embed/>
                  <p:pic>
                    <p:nvPicPr>
                      <p:cNvPr id="12" name="Αντικείμενο 11"/>
                      <p:cNvPicPr>
                        <a:picLocks noChangeAspect="1" noChangeArrowheads="1"/>
                      </p:cNvPicPr>
                      <p:nvPr/>
                    </p:nvPicPr>
                    <p:blipFill>
                      <a:blip r:embed="rId7"/>
                      <a:srcRect/>
                      <a:stretch>
                        <a:fillRect/>
                      </a:stretch>
                    </p:blipFill>
                    <p:spPr bwMode="auto">
                      <a:xfrm>
                        <a:off x="358708" y="5644743"/>
                        <a:ext cx="4113213" cy="866775"/>
                      </a:xfrm>
                      <a:prstGeom prst="rect">
                        <a:avLst/>
                      </a:prstGeom>
                      <a:noFill/>
                    </p:spPr>
                  </p:pic>
                </p:oleObj>
              </mc:Fallback>
            </mc:AlternateContent>
          </a:graphicData>
        </a:graphic>
      </p:graphicFrame>
    </p:spTree>
    <p:extLst>
      <p:ext uri="{BB962C8B-B14F-4D97-AF65-F5344CB8AC3E}">
        <p14:creationId xmlns:p14="http://schemas.microsoft.com/office/powerpoint/2010/main" val="12865047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ChangeArrowheads="1"/>
          </p:cNvSpPr>
          <p:nvPr/>
        </p:nvSpPr>
        <p:spPr bwMode="auto">
          <a:xfrm>
            <a:off x="492505" y="1355575"/>
            <a:ext cx="11242963" cy="2871555"/>
          </a:xfrm>
          <a:prstGeom prst="rect">
            <a:avLst/>
          </a:prstGeom>
          <a:noFill/>
          <a:ln w="9525">
            <a:noFill/>
            <a:miter lim="800000"/>
            <a:headEnd/>
            <a:tailEnd/>
          </a:ln>
        </p:spPr>
        <p:txBody>
          <a:bodyPr wrap="square" lIns="0" tIns="0" rIns="0" bIns="0">
            <a:spAutoFit/>
          </a:bodyPr>
          <a:lstStyle/>
          <a:p>
            <a:pPr algn="l">
              <a:lnSpc>
                <a:spcPct val="95000"/>
              </a:lnSpc>
            </a:pPr>
            <a:endParaRPr lang="el-GR" altLang="el-GR" sz="2400" dirty="0">
              <a:solidFill>
                <a:srgbClr val="2A2A7E"/>
              </a:solidFill>
              <a:latin typeface="Century Gothic" panose="020B0502020202020204" pitchFamily="34" charset="0"/>
              <a:cs typeface="Arial" pitchFamily="34" charset="0"/>
            </a:endParaRPr>
          </a:p>
          <a:p>
            <a:pPr>
              <a:lnSpc>
                <a:spcPct val="150000"/>
              </a:lnSpc>
            </a:pPr>
            <a:r>
              <a:rPr lang="el-GR" sz="2800" dirty="0" smtClean="0">
                <a:solidFill>
                  <a:srgbClr val="2A2A7E"/>
                </a:solidFill>
                <a:latin typeface="Century Gothic" panose="020B0502020202020204" pitchFamily="34" charset="0"/>
                <a:cs typeface="Arial" pitchFamily="34" charset="0"/>
              </a:rPr>
              <a:t>ΕΥΧΑΡΙΣΤΩ ΓΙΑ ΤΗΝ ΠΡΟΣΟΧΗ ΣΑΣ. </a:t>
            </a:r>
            <a:endParaRPr lang="el-GR" sz="2800" b="0" i="1" dirty="0">
              <a:solidFill>
                <a:srgbClr val="2A2A7E"/>
              </a:solidFill>
              <a:latin typeface="Century Gothic" panose="020B0502020202020204" pitchFamily="34" charset="0"/>
              <a:cs typeface="Arial" pitchFamily="34" charset="0"/>
            </a:endParaRPr>
          </a:p>
          <a:p>
            <a:endParaRPr lang="el-GR" sz="2400" dirty="0" smtClean="0">
              <a:solidFill>
                <a:srgbClr val="2A2A7E"/>
              </a:solidFill>
              <a:latin typeface="Century Gothic" panose="020B0502020202020204" pitchFamily="34" charset="0"/>
              <a:cs typeface="Arial" pitchFamily="34" charset="0"/>
            </a:endParaRPr>
          </a:p>
          <a:p>
            <a:endParaRPr lang="en-US" sz="2000" dirty="0">
              <a:solidFill>
                <a:srgbClr val="2A2A7E"/>
              </a:solidFill>
              <a:latin typeface="Century Gothic" panose="020B0502020202020204" pitchFamily="34" charset="0"/>
              <a:cs typeface="Arial" pitchFamily="34" charset="0"/>
            </a:endParaRPr>
          </a:p>
          <a:p>
            <a:endParaRPr lang="el-GR" altLang="el-GR" sz="2400" i="1" dirty="0" smtClean="0">
              <a:solidFill>
                <a:srgbClr val="2A2A7E"/>
              </a:solidFill>
              <a:latin typeface="Century Gothic" panose="020B0502020202020204" pitchFamily="34" charset="0"/>
              <a:cs typeface="Arial" pitchFamily="34" charset="0"/>
            </a:endParaRPr>
          </a:p>
          <a:p>
            <a:pPr algn="l">
              <a:lnSpc>
                <a:spcPct val="95000"/>
              </a:lnSpc>
              <a:spcBef>
                <a:spcPts val="600"/>
              </a:spcBef>
            </a:pPr>
            <a:r>
              <a:rPr lang="el-GR" altLang="el-GR" sz="1600" i="1" dirty="0" smtClean="0">
                <a:solidFill>
                  <a:schemeClr val="accent2">
                    <a:lumMod val="50000"/>
                  </a:schemeClr>
                </a:solidFill>
                <a:latin typeface="Century Gothic" panose="020B0502020202020204" pitchFamily="34" charset="0"/>
                <a:cs typeface="Arial" pitchFamily="34" charset="0"/>
              </a:rPr>
              <a:t>ΑΣΠΙΩΤΗΣ ΚΩΝ/ΝΟΣ </a:t>
            </a:r>
          </a:p>
          <a:p>
            <a:pPr algn="l">
              <a:lnSpc>
                <a:spcPct val="95000"/>
              </a:lnSpc>
              <a:spcBef>
                <a:spcPts val="600"/>
              </a:spcBef>
            </a:pPr>
            <a:r>
              <a:rPr lang="el-GR" altLang="el-GR" sz="1600" i="1" dirty="0" smtClean="0">
                <a:solidFill>
                  <a:schemeClr val="accent2">
                    <a:lumMod val="50000"/>
                  </a:schemeClr>
                </a:solidFill>
                <a:latin typeface="Century Gothic" panose="020B0502020202020204" pitchFamily="34" charset="0"/>
                <a:cs typeface="Arial" pitchFamily="34" charset="0"/>
              </a:rPr>
              <a:t>ΠΡΟΙΣΤΑΜΕΝΟΣ ΕΙΔΙΚΗΣ ΥΠΗΡΕΣΙΑΣ ΔΙΑΧΕΙΡΙΣΗΣ ΠΡΟΓΡΑΜΜΑΤΟΣ «ΙΟΝΙΑ ΝΗΣΙΑ»</a:t>
            </a:r>
            <a:endParaRPr lang="el-GR" altLang="el-GR" sz="1600" i="1" dirty="0">
              <a:solidFill>
                <a:schemeClr val="accent2">
                  <a:lumMod val="50000"/>
                </a:schemeClr>
              </a:solidFill>
              <a:latin typeface="Century Gothic" panose="020B0502020202020204" pitchFamily="34" charset="0"/>
              <a:cs typeface="Arial" pitchFamily="34" charset="0"/>
            </a:endParaRPr>
          </a:p>
          <a:p>
            <a:pPr algn="l">
              <a:lnSpc>
                <a:spcPct val="95000"/>
              </a:lnSpc>
              <a:spcBef>
                <a:spcPct val="55000"/>
              </a:spcBef>
            </a:pPr>
            <a:endParaRPr lang="en-GB" altLang="el-GR" sz="1800" b="0" dirty="0">
              <a:solidFill>
                <a:srgbClr val="000000"/>
              </a:solidFill>
              <a:latin typeface="Century Gothic" panose="020B0502020202020204" pitchFamily="34" charset="0"/>
              <a:cs typeface="Arial" pitchFamily="34" charset="0"/>
            </a:endParaRPr>
          </a:p>
        </p:txBody>
      </p:sp>
      <p:graphicFrame>
        <p:nvGraphicFramePr>
          <p:cNvPr id="3077" name="Rectangle 18" hidden="1"/>
          <p:cNvGraphicFramePr>
            <a:graphicFrameLocks/>
          </p:cNvGraphicFramePr>
          <p:nvPr>
            <p:custDataLst>
              <p:tags r:id="rId2"/>
            </p:custDataLst>
          </p:nvPr>
        </p:nvGraphicFramePr>
        <p:xfrm>
          <a:off x="1143000" y="0"/>
          <a:ext cx="158750" cy="158750"/>
        </p:xfrm>
        <a:graphic>
          <a:graphicData uri="http://schemas.openxmlformats.org/presentationml/2006/ole">
            <mc:AlternateContent xmlns:mc="http://schemas.openxmlformats.org/markup-compatibility/2006">
              <mc:Choice xmlns:v="urn:schemas-microsoft-com:vml" Requires="v">
                <p:oleObj spid="_x0000_s183394" name="think-cell Slide" r:id="rId5" imgW="0" imgH="0" progId="">
                  <p:embed/>
                </p:oleObj>
              </mc:Choice>
              <mc:Fallback>
                <p:oleObj name="think-cell Slide" r:id="rId5" imgW="0" imgH="0" progId="">
                  <p:embed/>
                  <p:pic>
                    <p:nvPicPr>
                      <p:cNvPr id="3077" name="Rectangle 18" hidden="1"/>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14300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 name="Αντικείμενο 11"/>
          <p:cNvGraphicFramePr>
            <a:graphicFrameLocks noChangeAspect="1"/>
          </p:cNvGraphicFramePr>
          <p:nvPr>
            <p:extLst>
              <p:ext uri="{D42A27DB-BD31-4B8C-83A1-F6EECF244321}">
                <p14:modId xmlns:p14="http://schemas.microsoft.com/office/powerpoint/2010/main" val="2290271453"/>
              </p:ext>
            </p:extLst>
          </p:nvPr>
        </p:nvGraphicFramePr>
        <p:xfrm>
          <a:off x="397209" y="5529240"/>
          <a:ext cx="4113213" cy="866775"/>
        </p:xfrm>
        <a:graphic>
          <a:graphicData uri="http://schemas.openxmlformats.org/presentationml/2006/ole">
            <mc:AlternateContent xmlns:mc="http://schemas.openxmlformats.org/markup-compatibility/2006">
              <mc:Choice xmlns:v="urn:schemas-microsoft-com:vml" Requires="v">
                <p:oleObj spid="_x0000_s183395" name="Εικόνα Bitmap" r:id="rId6" imgW="7934400" imgH="1676520" progId="Paint.Picture">
                  <p:embed/>
                </p:oleObj>
              </mc:Choice>
              <mc:Fallback>
                <p:oleObj name="Εικόνα Bitmap" r:id="rId6" imgW="7934400" imgH="1676520" progId="Paint.Picture">
                  <p:embed/>
                  <p:pic>
                    <p:nvPicPr>
                      <p:cNvPr id="12" name="Αντικείμενο 11"/>
                      <p:cNvPicPr>
                        <a:picLocks noChangeAspect="1" noChangeArrowheads="1"/>
                      </p:cNvPicPr>
                      <p:nvPr/>
                    </p:nvPicPr>
                    <p:blipFill>
                      <a:blip r:embed="rId7"/>
                      <a:srcRect/>
                      <a:stretch>
                        <a:fillRect/>
                      </a:stretch>
                    </p:blipFill>
                    <p:spPr bwMode="auto">
                      <a:xfrm>
                        <a:off x="397209" y="5529240"/>
                        <a:ext cx="4113213" cy="866775"/>
                      </a:xfrm>
                      <a:prstGeom prst="rect">
                        <a:avLst/>
                      </a:prstGeom>
                      <a:noFill/>
                    </p:spPr>
                  </p:pic>
                </p:oleObj>
              </mc:Fallback>
            </mc:AlternateContent>
          </a:graphicData>
        </a:graphic>
      </p:graphicFrame>
    </p:spTree>
    <p:extLst>
      <p:ext uri="{BB962C8B-B14F-4D97-AF65-F5344CB8AC3E}">
        <p14:creationId xmlns:p14="http://schemas.microsoft.com/office/powerpoint/2010/main" val="118725753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 reqver=&quot;21047&quot;&gt;&lt;version val=&quot;23227&quot;/&gt;&lt;CPresentation id=&quot;1&quot;&gt;&lt;m_precDefaultNumber&gt;&lt;m_bNumberIsYear val=&quot;1&quot;/&gt;&lt;m_chMinusSymbol&gt;-&lt;/m_chMinusSymbol&gt;&lt;m_chDecimalSymbol17909&gt;,&lt;/m_chDecimalSymbol17909&gt;&lt;m_nGroupingDigits17909 val=&quot;3&quot;/&gt;&lt;m_chGroupingSymbol17909&gt;.&lt;/m_chGroupingSymbol17909&gt;&lt;/m_precDefaultNumber&gt;&lt;m_precDefaultPercent&gt;&lt;m_bNumberIsYear val=&quot;1&quot;/&gt;&lt;m_chMinusSymbol&gt;-&lt;/m_chMinusSymbol&gt;&lt;m_nDecimalDigits17909 val=&quot;1&quot;/&gt;&lt;m_chDecimalSymbol17909&gt;,&lt;/m_chDecimalSymbol17909&gt;&lt;m_nGroupingDigits17909 val=&quot;3&quot;/&gt;&lt;m_chGroupingSymbol17909&gt;.&lt;/m_chGroupingSymbol17909&gt;&lt;m_strSuffix17909&gt;%&lt;/m_strSuffix17909&gt;&lt;/m_precDefaultPercent&gt;&lt;m_precDefaultDate&gt;&lt;m_bNumberIsYear val=&quot;0&quot;/&gt;&lt;m_strFormatTime&gt;%d/%m/%Y&lt;/m_strFormatTime&gt;&lt;/m_precDefaultDate&gt;&lt;m_precDefaultYear&gt;&lt;m_bNumberIsYear val=&quot;0&quot;/&gt;&lt;m_strFormatTime&gt;%Y&lt;/m_strFormatTime&gt;&lt;/m_precDefaultYear&gt;&lt;m_precDefaultQuarter&gt;&lt;m_bNumberIsYear val=&quot;0&quot;/&gt;&lt;m_strFormatTime&gt;Q%5&lt;/m_strFormatTime&gt;&lt;/m_precDefaultQuarter&gt;&lt;m_precDefaultMonth/&gt;&lt;m_precDefaultWeek/&gt;&lt;m_precDefaultDay&gt;&lt;m_bNumberIsYear val=&quot;0&quot;/&gt;&lt;m_strFormatTime&gt;%#d&lt;/m_strFormatTime&gt;&lt;/m_precDefaultDay&gt;&lt;m_mruColor&gt;&lt;m_vecMRU length=&quot;1&quot;&gt;&lt;elem m_fUsage=&quot;2.71000000000000000000E+000&quot;&gt;&lt;m_msothmcolidx val=&quot;0&quot;/&gt;&lt;m_rgb r=&quot;ff&quot; g=&quot;7f&quot; b=&quot;0&quot;/&gt;&lt;m_ppcolschidx tagver0=&quot;23004&quot; tagname0=&quot;m_ppcolschidxUNRECOGNIZED&quot; val=&quot;0&quot;/&gt;&lt;m_nBrightness val=&quot;0&quot;/&gt;&lt;/elem&gt;&lt;/m_vecMRU&gt;&lt;/m_mruColor&gt;&lt;m_eweekdayFirstOfWeek val=&quot;2&quot;/&gt;&lt;m_eweekdayFirstOfWorkweek val=&quot;2&quot;/&gt;&lt;m_eweekdayFirstOfWeekend val=&quot;7&quot;/&gt;&lt;/CPresentation&gt;&lt;/root&gt;"/>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OxuoZe4BNEmf7HM_S2qgP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3DrNULPXY0e7bSyfiTARuA"/>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lrb6TawE_U.7Vk6b_m8lrg"/>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lrb6TawE_U.7Vk6b_m8lrg"/>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Blank">
  <a:themeElements>
    <a:clrScheme name="Blank 5">
      <a:dk1>
        <a:srgbClr val="000000"/>
      </a:dk1>
      <a:lt1>
        <a:srgbClr val="FFFFFF"/>
      </a:lt1>
      <a:dk2>
        <a:srgbClr val="5F5F5F"/>
      </a:dk2>
      <a:lt2>
        <a:srgbClr val="D90D39"/>
      </a:lt2>
      <a:accent1>
        <a:srgbClr val="A5CCED"/>
      </a:accent1>
      <a:accent2>
        <a:srgbClr val="4C9BDC"/>
      </a:accent2>
      <a:accent3>
        <a:srgbClr val="FFFFFF"/>
      </a:accent3>
      <a:accent4>
        <a:srgbClr val="000000"/>
      </a:accent4>
      <a:accent5>
        <a:srgbClr val="CFE2F4"/>
      </a:accent5>
      <a:accent6>
        <a:srgbClr val="448CC7"/>
      </a:accent6>
      <a:hlink>
        <a:srgbClr val="066BB0"/>
      </a:hlink>
      <a:folHlink>
        <a:srgbClr val="333399"/>
      </a:folHlink>
    </a:clrScheme>
    <a:fontScheme name="Blank">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0000" tIns="46800" rIns="90000" bIns="46800" numCol="1" anchor="ctr" anchorCtr="0" compatLnSpc="1">
        <a:prstTxWarp prst="textNoShape">
          <a:avLst/>
        </a:prstTxWarp>
      </a:bodyPr>
      <a:lstStyle>
        <a:defPPr marL="0" marR="0" indent="0" algn="ctr" defTabSz="914400" rtl="0" eaLnBrk="0" fontAlgn="base" latinLnBrk="0" hangingPunct="0">
          <a:lnSpc>
            <a:spcPct val="80000"/>
          </a:lnSpc>
          <a:spcBef>
            <a:spcPct val="0"/>
          </a:spcBef>
          <a:spcAft>
            <a:spcPct val="0"/>
          </a:spcAft>
          <a:buClrTx/>
          <a:buSzTx/>
          <a:buFontTx/>
          <a:buNone/>
          <a:tabLst/>
          <a:defRPr kumimoji="0" lang="en-GB" sz="10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0000" tIns="46800" rIns="90000" bIns="46800" numCol="1" anchor="ctr" anchorCtr="0" compatLnSpc="1">
        <a:prstTxWarp prst="textNoShape">
          <a:avLst/>
        </a:prstTxWarp>
      </a:bodyPr>
      <a:lstStyle>
        <a:defPPr marL="0" marR="0" indent="0" algn="ctr" defTabSz="914400" rtl="0" eaLnBrk="0" fontAlgn="base" latinLnBrk="0" hangingPunct="0">
          <a:lnSpc>
            <a:spcPct val="80000"/>
          </a:lnSpc>
          <a:spcBef>
            <a:spcPct val="0"/>
          </a:spcBef>
          <a:spcAft>
            <a:spcPct val="0"/>
          </a:spcAft>
          <a:buClrTx/>
          <a:buSzTx/>
          <a:buFontTx/>
          <a:buNone/>
          <a:tabLst/>
          <a:defRPr kumimoji="0" lang="en-GB" sz="1000" b="1" i="0" u="none" strike="noStrike" cap="none" normalizeH="0" baseline="0" smtClean="0">
            <a:ln>
              <a:noFill/>
            </a:ln>
            <a:solidFill>
              <a:schemeClr val="tx1"/>
            </a:solidFill>
            <a:effectLst/>
            <a:latin typeface="Arial" charset="0"/>
          </a:defRPr>
        </a:defPPr>
      </a:lstStyle>
    </a:lnDef>
  </a:objectDefaults>
  <a:extraClrSchemeLst>
    <a:extraClrScheme>
      <a:clrScheme name="Blank 1">
        <a:dk1>
          <a:srgbClr val="000000"/>
        </a:dk1>
        <a:lt1>
          <a:srgbClr val="FFFFFF"/>
        </a:lt1>
        <a:dk2>
          <a:srgbClr val="939393"/>
        </a:dk2>
        <a:lt2>
          <a:srgbClr val="D90D39"/>
        </a:lt2>
        <a:accent1>
          <a:srgbClr val="A5CCED"/>
        </a:accent1>
        <a:accent2>
          <a:srgbClr val="76B2E4"/>
        </a:accent2>
        <a:accent3>
          <a:srgbClr val="FFFFFF"/>
        </a:accent3>
        <a:accent4>
          <a:srgbClr val="000000"/>
        </a:accent4>
        <a:accent5>
          <a:srgbClr val="CFE2F4"/>
        </a:accent5>
        <a:accent6>
          <a:srgbClr val="6AA1CF"/>
        </a:accent6>
        <a:hlink>
          <a:srgbClr val="4C9BDC"/>
        </a:hlink>
        <a:folHlink>
          <a:srgbClr val="066BB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5F5F5F"/>
        </a:dk2>
        <a:lt2>
          <a:srgbClr val="D90D39"/>
        </a:lt2>
        <a:accent1>
          <a:srgbClr val="A5CCED"/>
        </a:accent1>
        <a:accent2>
          <a:srgbClr val="76B2E4"/>
        </a:accent2>
        <a:accent3>
          <a:srgbClr val="FFFFFF"/>
        </a:accent3>
        <a:accent4>
          <a:srgbClr val="000000"/>
        </a:accent4>
        <a:accent5>
          <a:srgbClr val="CFE2F4"/>
        </a:accent5>
        <a:accent6>
          <a:srgbClr val="6AA1CF"/>
        </a:accent6>
        <a:hlink>
          <a:srgbClr val="4C9BDC"/>
        </a:hlink>
        <a:folHlink>
          <a:srgbClr val="066BB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5F5F5F"/>
        </a:dk2>
        <a:lt2>
          <a:srgbClr val="D90D39"/>
        </a:lt2>
        <a:accent1>
          <a:srgbClr val="A5CCED"/>
        </a:accent1>
        <a:accent2>
          <a:srgbClr val="76B2E4"/>
        </a:accent2>
        <a:accent3>
          <a:srgbClr val="FFFFFF"/>
        </a:accent3>
        <a:accent4>
          <a:srgbClr val="000000"/>
        </a:accent4>
        <a:accent5>
          <a:srgbClr val="CFE2F4"/>
        </a:accent5>
        <a:accent6>
          <a:srgbClr val="6AA1CF"/>
        </a:accent6>
        <a:hlink>
          <a:srgbClr val="066BB0"/>
        </a:hlink>
        <a:folHlink>
          <a:srgbClr val="066BB0"/>
        </a:folHlink>
      </a:clrScheme>
      <a:clrMap bg1="lt1" tx1="dk1" bg2="lt2" tx2="dk2" accent1="accent1" accent2="accent2" accent3="accent3" accent4="accent4" accent5="accent5" accent6="accent6" hlink="hlink" folHlink="folHlink"/>
    </a:extraClrScheme>
    <a:extraClrScheme>
      <a:clrScheme name="Blank 4">
        <a:dk1>
          <a:srgbClr val="000000"/>
        </a:dk1>
        <a:lt1>
          <a:srgbClr val="FFFFFF"/>
        </a:lt1>
        <a:dk2>
          <a:srgbClr val="5F5F5F"/>
        </a:dk2>
        <a:lt2>
          <a:srgbClr val="D90D39"/>
        </a:lt2>
        <a:accent1>
          <a:srgbClr val="A5CCED"/>
        </a:accent1>
        <a:accent2>
          <a:srgbClr val="76B2E4"/>
        </a:accent2>
        <a:accent3>
          <a:srgbClr val="FFFFFF"/>
        </a:accent3>
        <a:accent4>
          <a:srgbClr val="000000"/>
        </a:accent4>
        <a:accent5>
          <a:srgbClr val="CFE2F4"/>
        </a:accent5>
        <a:accent6>
          <a:srgbClr val="6AA1CF"/>
        </a:accent6>
        <a:hlink>
          <a:srgbClr val="066BB0"/>
        </a:hlink>
        <a:folHlink>
          <a:srgbClr val="333399"/>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FF"/>
        </a:lt1>
        <a:dk2>
          <a:srgbClr val="5F5F5F"/>
        </a:dk2>
        <a:lt2>
          <a:srgbClr val="D90D39"/>
        </a:lt2>
        <a:accent1>
          <a:srgbClr val="A5CCED"/>
        </a:accent1>
        <a:accent2>
          <a:srgbClr val="4C9BDC"/>
        </a:accent2>
        <a:accent3>
          <a:srgbClr val="FFFFFF"/>
        </a:accent3>
        <a:accent4>
          <a:srgbClr val="000000"/>
        </a:accent4>
        <a:accent5>
          <a:srgbClr val="CFE2F4"/>
        </a:accent5>
        <a:accent6>
          <a:srgbClr val="448CC7"/>
        </a:accent6>
        <a:hlink>
          <a:srgbClr val="066BB0"/>
        </a:hlink>
        <a:folHlink>
          <a:srgbClr val="3333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B69404"/>
      </a:dk2>
      <a:lt2>
        <a:srgbClr val="C0C0C0"/>
      </a:lt2>
      <a:accent1>
        <a:srgbClr val="0000FF"/>
      </a:accent1>
      <a:accent2>
        <a:srgbClr val="E2E1C0"/>
      </a:accent2>
      <a:accent3>
        <a:srgbClr val="FFFFFF"/>
      </a:accent3>
      <a:accent4>
        <a:srgbClr val="000000"/>
      </a:accent4>
      <a:accent5>
        <a:srgbClr val="AAAAFF"/>
      </a:accent5>
      <a:accent6>
        <a:srgbClr val="CDCCAE"/>
      </a:accent6>
      <a:hlink>
        <a:srgbClr val="3D97AF"/>
      </a:hlink>
      <a:folHlink>
        <a:srgbClr val="B72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B69404"/>
      </a:dk2>
      <a:lt2>
        <a:srgbClr val="C0C0C0"/>
      </a:lt2>
      <a:accent1>
        <a:srgbClr val="0000FF"/>
      </a:accent1>
      <a:accent2>
        <a:srgbClr val="E2E1C0"/>
      </a:accent2>
      <a:accent3>
        <a:srgbClr val="FFFFFF"/>
      </a:accent3>
      <a:accent4>
        <a:srgbClr val="000000"/>
      </a:accent4>
      <a:accent5>
        <a:srgbClr val="AAAAFF"/>
      </a:accent5>
      <a:accent6>
        <a:srgbClr val="CDCCAE"/>
      </a:accent6>
      <a:hlink>
        <a:srgbClr val="3D97AF"/>
      </a:hlink>
      <a:folHlink>
        <a:srgbClr val="B72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_dlc_DocId xmlns="5edbf7fa-2700-4c02-b4f2-67fcd62a21a6">HD3CF6YUXCF6-85-951</_dlc_DocId>
    <_dlc_DocIdUrl xmlns="5edbf7fa-2700-4c02-b4f2-67fcd62a21a6">
      <Url>http://shareappsrvr/Projects/YOI031/_layouts/DocIdRedir.aspx?ID=HD3CF6YUXCF6-85-951</Url>
      <Description>HD3CF6YUXCF6-85-951</Description>
    </_dlc_DocIdUrl>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F571F5A04A97546BB37091379F9CC94" ma:contentTypeVersion="0" ma:contentTypeDescription="Create a new document." ma:contentTypeScope="" ma:versionID="7a425820829848cbeaf9e96046ec2bb5">
  <xsd:schema xmlns:xsd="http://www.w3.org/2001/XMLSchema" xmlns:xs="http://www.w3.org/2001/XMLSchema" xmlns:p="http://schemas.microsoft.com/office/2006/metadata/properties" xmlns:ns2="5edbf7fa-2700-4c02-b4f2-67fcd62a21a6" targetNamespace="http://schemas.microsoft.com/office/2006/metadata/properties" ma:root="true" ma:fieldsID="f1cda99e305ce03c9fc5451e9bf8ea4e" ns2:_="">
    <xsd:import namespace="5edbf7fa-2700-4c02-b4f2-67fcd62a21a6"/>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edbf7fa-2700-4c02-b4f2-67fcd62a21a6"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A6431829-EFC4-4705-A6A8-CEB10B1660D6}">
  <ds:schemaRefs>
    <ds:schemaRef ds:uri="http://schemas.microsoft.com/sharepoint/v3/contenttype/forms"/>
  </ds:schemaRefs>
</ds:datastoreItem>
</file>

<file path=customXml/itemProps2.xml><?xml version="1.0" encoding="utf-8"?>
<ds:datastoreItem xmlns:ds="http://schemas.openxmlformats.org/officeDocument/2006/customXml" ds:itemID="{BA6A00C1-DD49-4CD5-84CC-564C42887DF2}">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5edbf7fa-2700-4c02-b4f2-67fcd62a21a6"/>
    <ds:schemaRef ds:uri="http://www.w3.org/XML/1998/namespace"/>
    <ds:schemaRef ds:uri="http://purl.org/dc/dcmitype/"/>
  </ds:schemaRefs>
</ds:datastoreItem>
</file>

<file path=customXml/itemProps3.xml><?xml version="1.0" encoding="utf-8"?>
<ds:datastoreItem xmlns:ds="http://schemas.openxmlformats.org/officeDocument/2006/customXml" ds:itemID="{B96DC199-B101-45C7-978B-3802C9762A1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edbf7fa-2700-4c02-b4f2-67fcd62a21a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24EC7910-BA75-49C2-A31F-13BD3023D420}">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
  <TotalTime>44243</TotalTime>
  <Pages>8</Pages>
  <Words>655</Words>
  <Application>Microsoft Office PowerPoint</Application>
  <PresentationFormat>Ευρεία οθόνη</PresentationFormat>
  <Paragraphs>47</Paragraphs>
  <Slides>7</Slides>
  <Notes>7</Notes>
  <HiddenSlides>0</HiddenSlides>
  <MMClips>0</MMClips>
  <ScaleCrop>false</ScaleCrop>
  <HeadingPairs>
    <vt:vector size="8" baseType="variant">
      <vt:variant>
        <vt:lpstr>Γραμματοσειρές που χρησιμοποιούνται</vt:lpstr>
      </vt:variant>
      <vt:variant>
        <vt:i4>5</vt:i4>
      </vt:variant>
      <vt:variant>
        <vt:lpstr>Θέμα</vt:lpstr>
      </vt:variant>
      <vt:variant>
        <vt:i4>1</vt:i4>
      </vt:variant>
      <vt:variant>
        <vt:lpstr>Ενσωματωμένοι διακομιστές OLE</vt:lpstr>
      </vt:variant>
      <vt:variant>
        <vt:i4>2</vt:i4>
      </vt:variant>
      <vt:variant>
        <vt:lpstr>Τίτλοι διαφανειών</vt:lpstr>
      </vt:variant>
      <vt:variant>
        <vt:i4>7</vt:i4>
      </vt:variant>
    </vt:vector>
  </HeadingPairs>
  <TitlesOfParts>
    <vt:vector size="15" baseType="lpstr">
      <vt:lpstr>Arial</vt:lpstr>
      <vt:lpstr>Book Antiqua</vt:lpstr>
      <vt:lpstr>Century Gothic</vt:lpstr>
      <vt:lpstr>Tahoma</vt:lpstr>
      <vt:lpstr>Wingdings</vt:lpstr>
      <vt:lpstr>Blank</vt:lpstr>
      <vt:lpstr>think-cell Slide</vt:lpstr>
      <vt:lpstr>Εικόνα Bitmap</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KANTOR Management Consultants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Νόμου 4314/2014</dc:title>
  <dc:creator>ΕΥΘΥ</dc:creator>
  <cp:lastModifiedBy>LAPTOP 2</cp:lastModifiedBy>
  <cp:revision>3525</cp:revision>
  <cp:lastPrinted>2022-11-23T14:36:06Z</cp:lastPrinted>
  <dcterms:created xsi:type="dcterms:W3CDTF">2008-12-09T10:20:11Z</dcterms:created>
  <dcterms:modified xsi:type="dcterms:W3CDTF">2023-02-02T19:16:40Z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d97e6ed4-b5d8-44c2-a3dc-5ec608187f59</vt:lpwstr>
  </property>
  <property fmtid="{D5CDD505-2E9C-101B-9397-08002B2CF9AE}" pid="3" name="ContentTypeId">
    <vt:lpwstr>0x0101001F571F5A04A97546BB37091379F9CC94</vt:lpwstr>
  </property>
</Properties>
</file>