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E761-F4FC-40FD-848F-0E9C89E7F760}" type="datetimeFigureOut">
              <a:rPr lang="el-GR" smtClean="0"/>
              <a:t>16/06/2023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27-8FF2-4DF4-919B-B66D588EB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599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E761-F4FC-40FD-848F-0E9C89E7F760}" type="datetimeFigureOut">
              <a:rPr lang="el-GR" smtClean="0"/>
              <a:t>16/06/2023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27-8FF2-4DF4-919B-B66D588EB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3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E761-F4FC-40FD-848F-0E9C89E7F760}" type="datetimeFigureOut">
              <a:rPr lang="el-GR" smtClean="0"/>
              <a:t>16/06/2023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27-8FF2-4DF4-919B-B66D588EB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765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E761-F4FC-40FD-848F-0E9C89E7F760}" type="datetimeFigureOut">
              <a:rPr lang="el-GR" smtClean="0"/>
              <a:t>16/06/2023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27-8FF2-4DF4-919B-B66D588EB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32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E761-F4FC-40FD-848F-0E9C89E7F760}" type="datetimeFigureOut">
              <a:rPr lang="el-GR" smtClean="0"/>
              <a:t>16/06/2023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27-8FF2-4DF4-919B-B66D588EB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04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E761-F4FC-40FD-848F-0E9C89E7F760}" type="datetimeFigureOut">
              <a:rPr lang="el-GR" smtClean="0"/>
              <a:t>16/06/2023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27-8FF2-4DF4-919B-B66D588EB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028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E761-F4FC-40FD-848F-0E9C89E7F760}" type="datetimeFigureOut">
              <a:rPr lang="el-GR" smtClean="0"/>
              <a:t>16/06/2023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27-8FF2-4DF4-919B-B66D588EB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636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E761-F4FC-40FD-848F-0E9C89E7F760}" type="datetimeFigureOut">
              <a:rPr lang="el-GR" smtClean="0"/>
              <a:t>16/06/2023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27-8FF2-4DF4-919B-B66D588EB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734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E761-F4FC-40FD-848F-0E9C89E7F760}" type="datetimeFigureOut">
              <a:rPr lang="el-GR" smtClean="0"/>
              <a:t>16/06/2023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27-8FF2-4DF4-919B-B66D588EB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815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E761-F4FC-40FD-848F-0E9C89E7F760}" type="datetimeFigureOut">
              <a:rPr lang="el-GR" smtClean="0"/>
              <a:t>16/06/2023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27-8FF2-4DF4-919B-B66D588EB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00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E761-F4FC-40FD-848F-0E9C89E7F760}" type="datetimeFigureOut">
              <a:rPr lang="el-GR" smtClean="0"/>
              <a:t>16/06/2023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27-8FF2-4DF4-919B-B66D588EB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802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E761-F4FC-40FD-848F-0E9C89E7F760}" type="datetimeFigureOut">
              <a:rPr lang="el-GR" smtClean="0"/>
              <a:t>16/06/2023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1727-8FF2-4DF4-919B-B66D588EB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630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5237" y="511277"/>
            <a:ext cx="1058934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ΠΟΛΙΤΙΚΗ ΣΥΝΟΧΗΣ ΜΕΤΑ ΤΟ 2027</a:t>
            </a:r>
          </a:p>
          <a:p>
            <a:endParaRPr lang="el-GR" sz="2400" dirty="0"/>
          </a:p>
          <a:p>
            <a:endParaRPr lang="el-GR" sz="2400" dirty="0" smtClean="0"/>
          </a:p>
          <a:p>
            <a:r>
              <a:rPr lang="en-US" sz="2400" dirty="0"/>
              <a:t>https://ec.europa.eu/regional_policy/policy/how/future-cohesion-policy_en</a:t>
            </a:r>
            <a:endParaRPr lang="el-G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65236" y="3686963"/>
            <a:ext cx="10589343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ΔΗΜΟΣΙΟΤΗΤΑ</a:t>
            </a:r>
          </a:p>
          <a:p>
            <a:pPr algn="ctr"/>
            <a:endParaRPr lang="el-GR" sz="2400" dirty="0"/>
          </a:p>
          <a:p>
            <a:pPr algn="ctr"/>
            <a:r>
              <a:rPr lang="el-GR" sz="2400" dirty="0" smtClean="0"/>
              <a:t>Οδηγός Επικοινωνίας 2021-2027 </a:t>
            </a:r>
          </a:p>
          <a:p>
            <a:pPr algn="ctr"/>
            <a:endParaRPr lang="el-GR" sz="2400" dirty="0"/>
          </a:p>
          <a:p>
            <a:pPr algn="ctr"/>
            <a:r>
              <a:rPr lang="el-GR" sz="2400" dirty="0" smtClean="0"/>
              <a:t>Οδηγός Σχεδίασης Ψηφιακών Εφαρμογών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63181160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Ευρεία οθόνη</PresentationFormat>
  <Paragraphs>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ΣΟΦΙΑ ΠΟΥΡΝΑΡΑ</dc:creator>
  <cp:lastModifiedBy>ΣΟΦΙΑ ΠΟΥΡΝΑΡΑ</cp:lastModifiedBy>
  <cp:revision>3</cp:revision>
  <dcterms:created xsi:type="dcterms:W3CDTF">2023-06-16T07:27:43Z</dcterms:created>
  <dcterms:modified xsi:type="dcterms:W3CDTF">2023-06-16T07:38:32Z</dcterms:modified>
</cp:coreProperties>
</file>